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6.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Lst>
  <p:sldSz cy="68580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 uri="GoogleSlidesCustomDataVersion2">
      <go:slidesCustomData xmlns:go="http://customooxmlschemas.google.com/" r:id="rId22" roundtripDataSignature="AMtx7miZRY4yMYA2lUm+3soJSMeTARZO+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E5A60FB2-56BE-416E-B05F-A99690B21028}">
  <a:tblStyle styleId="{E5A60FB2-56BE-416E-B05F-A99690B21028}" styleName="Table_0">
    <a:wholeTbl>
      <a:tcTxStyle b="off" i="off">
        <a:font>
          <a:latin typeface="Arial"/>
          <a:ea typeface="Arial"/>
          <a:cs typeface="Arial"/>
        </a:font>
        <a:srgbClr val="000000"/>
      </a:tcTx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B89F9352-31DD-44DB-981F-EF2D3933552C}" styleName="Table_1">
    <a:wholeTbl>
      <a:tcTxStyle b="off" i="off">
        <a:font>
          <a:latin typeface="Arial"/>
          <a:ea typeface="Arial"/>
          <a:cs typeface="Arial"/>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11" Type="http://schemas.openxmlformats.org/officeDocument/2006/relationships/slide" Target="slides/slide5.xml"/><Relationship Id="rId22" Type="http://customschemas.google.com/relationships/presentationmetadata" Target="metadata"/><Relationship Id="rId10" Type="http://schemas.openxmlformats.org/officeDocument/2006/relationships/slide" Target="slides/slide4.xml"/><Relationship Id="rId21" Type="http://schemas.openxmlformats.org/officeDocument/2006/relationships/slide" Target="slides/slide15.xml"/><Relationship Id="rId13" Type="http://schemas.openxmlformats.org/officeDocument/2006/relationships/slide" Target="slides/slide7.xml"/><Relationship Id="rId12" Type="http://schemas.openxmlformats.org/officeDocument/2006/relationships/slide" Target="slides/slide6.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5" Type="http://schemas.openxmlformats.org/officeDocument/2006/relationships/slideMaster" Target="slideMasters/slideMaster1.xml"/><Relationship Id="rId19" Type="http://schemas.openxmlformats.org/officeDocument/2006/relationships/slide" Target="slides/slide13.xml"/><Relationship Id="rId6" Type="http://schemas.openxmlformats.org/officeDocument/2006/relationships/notesMaster" Target="notesMasters/notesMaster1.xml"/><Relationship Id="rId18" Type="http://schemas.openxmlformats.org/officeDocument/2006/relationships/slide" Target="slides/slide12.xml"/><Relationship Id="rId7" Type="http://schemas.openxmlformats.org/officeDocument/2006/relationships/slide" Target="slides/slide1.xml"/><Relationship Id="rId8"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2" name="Google Shape;5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317eacc7e69_0_3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9" name="Google Shape;169;g317eacc7e69_0_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3063c7689a9_2_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6" name="Google Shape;176;g3063c7689a9_2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914400" rtl="0" algn="l">
              <a:lnSpc>
                <a:spcPct val="100000"/>
              </a:lnSpc>
              <a:spcBef>
                <a:spcPts val="0"/>
              </a:spcBef>
              <a:spcAft>
                <a:spcPts val="0"/>
              </a:spcAft>
              <a:buNone/>
            </a:pPr>
            <a:r>
              <a:t/>
            </a:r>
            <a:endParaRPr sz="1400">
              <a:solidFill>
                <a:schemeClr val="dk1"/>
              </a:solidFill>
            </a:endParaRPr>
          </a:p>
          <a:p>
            <a:pPr indent="0" lvl="0" marL="0" rtl="0" algn="l">
              <a:lnSpc>
                <a:spcPct val="100000"/>
              </a:lnSpc>
              <a:spcBef>
                <a:spcPts val="120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3176f9cad19_0_1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5" name="Google Shape;185;g3176f9cad19_0_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17500" lvl="1" marL="914400" rtl="0" algn="l">
              <a:lnSpc>
                <a:spcPct val="100000"/>
              </a:lnSpc>
              <a:spcBef>
                <a:spcPts val="0"/>
              </a:spcBef>
              <a:spcAft>
                <a:spcPts val="0"/>
              </a:spcAft>
              <a:buClr>
                <a:schemeClr val="dk1"/>
              </a:buClr>
              <a:buSzPts val="1400"/>
              <a:buChar char="○"/>
            </a:pPr>
            <a:r>
              <a:rPr lang="en-US" sz="1400">
                <a:solidFill>
                  <a:schemeClr val="dk1"/>
                </a:solidFill>
              </a:rPr>
              <a:t>We chose RTMP/embedding streams because it allows us to easily integrate live streaming without needing to deal with the complexity of setting up RTMP directly. Platforms like YouTube Live already use RTMP behind the scenes, so we can embed their stream with minimal effort.</a:t>
            </a:r>
            <a:endParaRPr sz="1400">
              <a:solidFill>
                <a:schemeClr val="dk1"/>
              </a:solidFill>
            </a:endParaRPr>
          </a:p>
          <a:p>
            <a:pPr indent="-317500" lvl="1" marL="914400" rtl="0" algn="l">
              <a:lnSpc>
                <a:spcPct val="100000"/>
              </a:lnSpc>
              <a:spcBef>
                <a:spcPts val="0"/>
              </a:spcBef>
              <a:spcAft>
                <a:spcPts val="0"/>
              </a:spcAft>
              <a:buClr>
                <a:schemeClr val="dk1"/>
              </a:buClr>
              <a:buSzPts val="1400"/>
              <a:buChar char="○"/>
            </a:pPr>
            <a:r>
              <a:rPr b="1" lang="en-US">
                <a:solidFill>
                  <a:schemeClr val="dk1"/>
                </a:solidFill>
              </a:rPr>
              <a:t>WebRTC</a:t>
            </a:r>
            <a:r>
              <a:rPr lang="en-US">
                <a:solidFill>
                  <a:schemeClr val="dk1"/>
                </a:solidFill>
              </a:rPr>
              <a:t> is great for real-time communication, but it's too complicated to set up using plain JavaScript, especially for streaming.</a:t>
            </a:r>
            <a:endParaRPr>
              <a:solidFill>
                <a:schemeClr val="dk1"/>
              </a:solidFill>
            </a:endParaRPr>
          </a:p>
          <a:p>
            <a:pPr indent="-317500" lvl="1" marL="914400" rtl="0" algn="l">
              <a:lnSpc>
                <a:spcPct val="100000"/>
              </a:lnSpc>
              <a:spcBef>
                <a:spcPts val="0"/>
              </a:spcBef>
              <a:spcAft>
                <a:spcPts val="0"/>
              </a:spcAft>
              <a:buClr>
                <a:schemeClr val="dk1"/>
              </a:buClr>
              <a:buSzPts val="1400"/>
              <a:buChar char="○"/>
            </a:pPr>
            <a:r>
              <a:rPr b="1" lang="en-US">
                <a:solidFill>
                  <a:schemeClr val="dk1"/>
                </a:solidFill>
              </a:rPr>
              <a:t>WebSockets</a:t>
            </a:r>
            <a:r>
              <a:rPr lang="en-US">
                <a:solidFill>
                  <a:schemeClr val="dk1"/>
                </a:solidFill>
              </a:rPr>
              <a:t> can handle data streams, but we found it has too many bugs and lacks reliable tools for streaming video efficiently.</a:t>
            </a:r>
            <a:endParaRPr>
              <a:solidFill>
                <a:schemeClr val="dk1"/>
              </a:solidFill>
            </a:endParaRPr>
          </a:p>
          <a:p>
            <a:pPr indent="-317500" lvl="1" marL="914400" rtl="0" algn="l">
              <a:lnSpc>
                <a:spcPct val="100000"/>
              </a:lnSpc>
              <a:spcBef>
                <a:spcPts val="0"/>
              </a:spcBef>
              <a:spcAft>
                <a:spcPts val="0"/>
              </a:spcAft>
              <a:buClr>
                <a:schemeClr val="dk1"/>
              </a:buClr>
              <a:buSzPts val="1400"/>
              <a:buChar char="○"/>
            </a:pPr>
            <a:r>
              <a:t/>
            </a:r>
            <a:endParaRPr sz="1400">
              <a:solidFill>
                <a:schemeClr val="dk1"/>
              </a:solidFill>
            </a:endParaRPr>
          </a:p>
          <a:p>
            <a:pPr indent="-317500" lvl="1" marL="914400" rtl="0" algn="l">
              <a:lnSpc>
                <a:spcPct val="100000"/>
              </a:lnSpc>
              <a:spcBef>
                <a:spcPts val="0"/>
              </a:spcBef>
              <a:spcAft>
                <a:spcPts val="0"/>
              </a:spcAft>
              <a:buClr>
                <a:schemeClr val="dk1"/>
              </a:buClr>
              <a:buSzPts val="1400"/>
              <a:buChar char="○"/>
            </a:pPr>
            <a:r>
              <a:rPr lang="en-US" sz="1400">
                <a:solidFill>
                  <a:schemeClr val="dk1"/>
                </a:solidFill>
              </a:rPr>
              <a:t>im now embedding a livestream from youtube live</a:t>
            </a:r>
            <a:endParaRPr sz="1400">
              <a:solidFill>
                <a:schemeClr val="dk1"/>
              </a:solidFill>
            </a:endParaRPr>
          </a:p>
          <a:p>
            <a:pPr indent="0" lvl="0" marL="0" rtl="0" algn="l">
              <a:lnSpc>
                <a:spcPct val="100000"/>
              </a:lnSpc>
              <a:spcBef>
                <a:spcPts val="120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92" name="Google Shape;192;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98" name="Google Shape;198;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3176f9cad19_0_2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3176f9cad19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Erica: Our project sponsor is powell industries which is a “Powell Industries designs and manufactures equipment like switchgear, circuit breakers, and power management systems that help safely control and distribute electrical power in multiple different industries</a:t>
            </a:r>
            <a:endParaRPr/>
          </a:p>
          <a:p>
            <a:pPr indent="0" lvl="0" marL="0" rtl="0" algn="l">
              <a:lnSpc>
                <a:spcPct val="100000"/>
              </a:lnSpc>
              <a:spcBef>
                <a:spcPts val="0"/>
              </a:spcBef>
              <a:spcAft>
                <a:spcPts val="0"/>
              </a:spcAft>
              <a:buSzPts val="1100"/>
              <a:buNone/>
            </a:pPr>
            <a:r>
              <a:rPr lang="en-US"/>
              <a:t>Switchgears are Switchgears are devices that control and protect electrical circuits by turning power on or off and preventing damage during electrical faults.</a:t>
            </a:r>
            <a:endParaRPr/>
          </a:p>
          <a:p>
            <a:pPr indent="0" lvl="0" marL="0" rtl="0" algn="l">
              <a:lnSpc>
                <a:spcPct val="100000"/>
              </a:lnSpc>
              <a:spcBef>
                <a:spcPts val="0"/>
              </a:spcBef>
              <a:spcAft>
                <a:spcPts val="0"/>
              </a:spcAft>
              <a:buSzPts val="1100"/>
              <a:buNone/>
            </a:pPr>
            <a:r>
              <a:t/>
            </a:r>
            <a:endParaRPr/>
          </a:p>
          <a:p>
            <a:pPr indent="-298450" lvl="0" marL="457200" rtl="0" algn="l">
              <a:lnSpc>
                <a:spcPct val="100000"/>
              </a:lnSpc>
              <a:spcBef>
                <a:spcPts val="0"/>
              </a:spcBef>
              <a:spcAft>
                <a:spcPts val="0"/>
              </a:spcAft>
              <a:buSzPts val="1100"/>
              <a:buChar char="-"/>
            </a:pPr>
            <a:r>
              <a:rPr lang="en-US"/>
              <a:t>Powell industries designs/maufactures</a:t>
            </a:r>
            <a:endParaRPr/>
          </a:p>
          <a:p>
            <a:pPr indent="-298450" lvl="0" marL="457200" rtl="0" algn="l">
              <a:lnSpc>
                <a:spcPct val="100000"/>
              </a:lnSpc>
              <a:spcBef>
                <a:spcPts val="0"/>
              </a:spcBef>
              <a:spcAft>
                <a:spcPts val="0"/>
              </a:spcAft>
              <a:buSzPts val="1100"/>
              <a:buChar char="-"/>
            </a:pPr>
            <a:r>
              <a:rPr lang="en-US"/>
              <a:t>explain switchgears</a:t>
            </a:r>
            <a:endParaRPr/>
          </a:p>
          <a:p>
            <a:pPr indent="-298450" lvl="0" marL="457200" rtl="0" algn="l">
              <a:lnSpc>
                <a:spcPct val="100000"/>
              </a:lnSpc>
              <a:spcBef>
                <a:spcPts val="0"/>
              </a:spcBef>
              <a:spcAft>
                <a:spcPts val="0"/>
              </a:spcAft>
              <a:buSzPts val="1100"/>
              <a:buChar char="-"/>
            </a:pPr>
            <a:r>
              <a:rPr lang="en-US"/>
              <a:t>explain project</a:t>
            </a:r>
            <a:endParaRPr/>
          </a:p>
        </p:txBody>
      </p:sp>
      <p:sp>
        <p:nvSpPr>
          <p:cNvPr id="59" name="Google Shape;59;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Blake</a:t>
            </a:r>
            <a:endParaRPr/>
          </a:p>
        </p:txBody>
      </p:sp>
      <p:sp>
        <p:nvSpPr>
          <p:cNvPr id="67" name="Google Shape;67;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15900" lvl="0" marL="342900" rtl="0" algn="l">
              <a:spcBef>
                <a:spcPts val="0"/>
              </a:spcBef>
              <a:spcAft>
                <a:spcPts val="0"/>
              </a:spcAft>
              <a:buClr>
                <a:schemeClr val="dk1"/>
              </a:buClr>
              <a:buSzPts val="1200"/>
              <a:buChar char="•"/>
            </a:pPr>
            <a:r>
              <a:rPr b="1" lang="en-US" sz="1200">
                <a:solidFill>
                  <a:schemeClr val="dk1"/>
                </a:solidFill>
              </a:rPr>
              <a:t>Julia: </a:t>
            </a:r>
            <a:r>
              <a:rPr lang="en-US" sz="1200">
                <a:solidFill>
                  <a:schemeClr val="dk1"/>
                </a:solidFill>
              </a:rPr>
              <a:t>Design the power supply and overall hardware of the system.</a:t>
            </a:r>
            <a:endParaRPr sz="1200">
              <a:solidFill>
                <a:schemeClr val="dk1"/>
              </a:solidFill>
            </a:endParaRPr>
          </a:p>
          <a:p>
            <a:pPr indent="-215900" lvl="0" marL="342900" rtl="0" algn="l">
              <a:spcBef>
                <a:spcPts val="640"/>
              </a:spcBef>
              <a:spcAft>
                <a:spcPts val="0"/>
              </a:spcAft>
              <a:buClr>
                <a:schemeClr val="dk1"/>
              </a:buClr>
              <a:buSzPts val="1200"/>
              <a:buChar char="•"/>
            </a:pPr>
            <a:r>
              <a:rPr b="1" lang="en-US" sz="1200">
                <a:solidFill>
                  <a:schemeClr val="dk1"/>
                </a:solidFill>
              </a:rPr>
              <a:t>Blake: </a:t>
            </a:r>
            <a:r>
              <a:rPr lang="en-US" sz="1200">
                <a:solidFill>
                  <a:schemeClr val="dk1"/>
                </a:solidFill>
              </a:rPr>
              <a:t>Microcontroller coding and ML</a:t>
            </a:r>
            <a:endParaRPr sz="1200">
              <a:solidFill>
                <a:schemeClr val="dk1"/>
              </a:solidFill>
            </a:endParaRPr>
          </a:p>
          <a:p>
            <a:pPr indent="-215900" lvl="0" marL="342900" rtl="0" algn="l">
              <a:spcBef>
                <a:spcPts val="640"/>
              </a:spcBef>
              <a:spcAft>
                <a:spcPts val="0"/>
              </a:spcAft>
              <a:buClr>
                <a:schemeClr val="dk1"/>
              </a:buClr>
              <a:buSzPts val="1200"/>
              <a:buChar char="•"/>
            </a:pPr>
            <a:r>
              <a:rPr b="1" lang="en-US" sz="1200">
                <a:solidFill>
                  <a:schemeClr val="dk1"/>
                </a:solidFill>
              </a:rPr>
              <a:t>Erica:</a:t>
            </a:r>
            <a:r>
              <a:rPr lang="en-US" sz="1200">
                <a:solidFill>
                  <a:schemeClr val="dk1"/>
                </a:solidFill>
              </a:rPr>
              <a:t> Creating Web Application for users to interact with</a:t>
            </a:r>
            <a:endParaRPr sz="1200"/>
          </a:p>
        </p:txBody>
      </p:sp>
      <p:sp>
        <p:nvSpPr>
          <p:cNvPr id="74" name="Google Shape;74;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a:p>
        </p:txBody>
      </p:sp>
      <p:sp>
        <p:nvSpPr>
          <p:cNvPr id="98" name="Google Shape;98;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3176f9cad19_0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a:p>
        </p:txBody>
      </p:sp>
      <p:sp>
        <p:nvSpPr>
          <p:cNvPr id="107" name="Google Shape;107;g3176f9cad19_0_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315fcb33841_0_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a:p>
        </p:txBody>
      </p:sp>
      <p:sp>
        <p:nvSpPr>
          <p:cNvPr id="120" name="Google Shape;120;g315fcb33841_0_1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3176f9cad19_0_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9" name="Google Shape;139;g3176f9cad19_0_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317eacc7e69_0_1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9" name="Google Shape;149;g317eacc7e69_0_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 Id="rId3"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11" name="Shape 11"/>
        <p:cNvGrpSpPr/>
        <p:nvPr/>
      </p:nvGrpSpPr>
      <p:grpSpPr>
        <a:xfrm>
          <a:off x="0" y="0"/>
          <a:ext cx="0" cy="0"/>
          <a:chOff x="0" y="0"/>
          <a:chExt cx="0" cy="0"/>
        </a:xfrm>
      </p:grpSpPr>
      <p:sp>
        <p:nvSpPr>
          <p:cNvPr id="12" name="Google Shape;12;p10"/>
          <p:cNvSpPr txBox="1"/>
          <p:nvPr>
            <p:ph type="ctrTitle"/>
          </p:nvPr>
        </p:nvSpPr>
        <p:spPr>
          <a:xfrm>
            <a:off x="3969582" y="2130425"/>
            <a:ext cx="4488617" cy="1470025"/>
          </a:xfrm>
          <a:prstGeom prst="rect">
            <a:avLst/>
          </a:prstGeom>
          <a:noFill/>
          <a:ln>
            <a:noFill/>
          </a:ln>
        </p:spPr>
        <p:txBody>
          <a:bodyPr anchorCtr="0" anchor="ctr" bIns="45700" lIns="91425" spcFirstLastPara="1" rIns="91425" wrap="square" tIns="45700">
            <a:normAutofit/>
          </a:bodyPr>
          <a:lstStyle>
            <a:lvl1pPr lvl="0" algn="r">
              <a:lnSpc>
                <a:spcPct val="100000"/>
              </a:lnSpc>
              <a:spcBef>
                <a:spcPts val="0"/>
              </a:spcBef>
              <a:spcAft>
                <a:spcPts val="0"/>
              </a:spcAft>
              <a:buClr>
                <a:schemeClr val="lt1"/>
              </a:buClr>
              <a:buSzPts val="3600"/>
              <a:buFont typeface="Arial"/>
              <a:buNone/>
              <a:defRPr b="1" sz="36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 name="Google Shape;13;p10"/>
          <p:cNvSpPr txBox="1"/>
          <p:nvPr>
            <p:ph idx="1" type="subTitle"/>
          </p:nvPr>
        </p:nvSpPr>
        <p:spPr>
          <a:xfrm>
            <a:off x="3124200" y="3886200"/>
            <a:ext cx="5333999" cy="1752600"/>
          </a:xfrm>
          <a:prstGeom prst="rect">
            <a:avLst/>
          </a:prstGeom>
          <a:noFill/>
          <a:ln>
            <a:noFill/>
          </a:ln>
        </p:spPr>
        <p:txBody>
          <a:bodyPr anchorCtr="0" anchor="t" bIns="45700" lIns="91425" spcFirstLastPara="1" rIns="91425" wrap="square" tIns="45700">
            <a:normAutofit/>
          </a:bodyPr>
          <a:lstStyle>
            <a:lvl1pPr lvl="0" algn="r">
              <a:lnSpc>
                <a:spcPct val="100000"/>
              </a:lnSpc>
              <a:spcBef>
                <a:spcPts val="560"/>
              </a:spcBef>
              <a:spcAft>
                <a:spcPts val="0"/>
              </a:spcAft>
              <a:buClr>
                <a:srgbClr val="FFFFFF"/>
              </a:buClr>
              <a:buSzPts val="2800"/>
              <a:buNone/>
              <a:defRPr sz="2800">
                <a:solidFill>
                  <a:srgbClr val="FFFFFF"/>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p:txBody>
      </p:sp>
      <p:sp>
        <p:nvSpPr>
          <p:cNvPr id="14" name="Google Shape;14;p1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 name="Google Shape;15;p1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 name="Google Shape;16;p1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bg>
      <p:bgPr>
        <a:blipFill>
          <a:blip r:embed="rId2">
            <a:alphaModFix/>
          </a:blip>
          <a:stretch>
            <a:fillRect/>
          </a:stretch>
        </a:blipFill>
      </p:bgPr>
    </p:bg>
    <p:spTree>
      <p:nvGrpSpPr>
        <p:cNvPr id="17" name="Shape 17"/>
        <p:cNvGrpSpPr/>
        <p:nvPr/>
      </p:nvGrpSpPr>
      <p:grpSpPr>
        <a:xfrm>
          <a:off x="0" y="0"/>
          <a:ext cx="0" cy="0"/>
          <a:chOff x="0" y="0"/>
          <a:chExt cx="0" cy="0"/>
        </a:xfrm>
      </p:grpSpPr>
      <p:sp>
        <p:nvSpPr>
          <p:cNvPr id="18" name="Google Shape;18;p11"/>
          <p:cNvSpPr txBox="1"/>
          <p:nvPr>
            <p:ph type="title"/>
          </p:nvPr>
        </p:nvSpPr>
        <p:spPr>
          <a:xfrm>
            <a:off x="457200" y="1049177"/>
            <a:ext cx="8229600" cy="803756"/>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3200"/>
              <a:buFont typeface="Arial"/>
              <a:buNone/>
              <a:defRPr b="1"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11"/>
          <p:cNvSpPr txBox="1"/>
          <p:nvPr>
            <p:ph idx="1" type="body"/>
          </p:nvPr>
        </p:nvSpPr>
        <p:spPr>
          <a:xfrm>
            <a:off x="457200" y="2049270"/>
            <a:ext cx="8229600" cy="4076893"/>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0" name="Google Shape;20;p1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 name="Google Shape;21;p1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 name="Google Shape;22;p1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DLCOE_logo_HWHT.png" id="23" name="Google Shape;23;p11"/>
          <p:cNvPicPr preferRelativeResize="0"/>
          <p:nvPr/>
        </p:nvPicPr>
        <p:blipFill rotWithShape="1">
          <a:blip r:embed="rId3">
            <a:alphaModFix/>
          </a:blip>
          <a:srcRect b="0" l="0" r="0" t="0"/>
          <a:stretch/>
        </p:blipFill>
        <p:spPr>
          <a:xfrm>
            <a:off x="450851" y="234146"/>
            <a:ext cx="2443865" cy="412601"/>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24" name="Shape 24"/>
        <p:cNvGrpSpPr/>
        <p:nvPr/>
      </p:nvGrpSpPr>
      <p:grpSpPr>
        <a:xfrm>
          <a:off x="0" y="0"/>
          <a:ext cx="0" cy="0"/>
          <a:chOff x="0" y="0"/>
          <a:chExt cx="0" cy="0"/>
        </a:xfrm>
      </p:grpSpPr>
      <p:sp>
        <p:nvSpPr>
          <p:cNvPr id="25" name="Google Shape;25;p12"/>
          <p:cNvSpPr txBox="1"/>
          <p:nvPr>
            <p:ph idx="1" type="body"/>
          </p:nvPr>
        </p:nvSpPr>
        <p:spPr>
          <a:xfrm>
            <a:off x="457200" y="1975644"/>
            <a:ext cx="4038600" cy="4150519"/>
          </a:xfrm>
          <a:prstGeom prst="rect">
            <a:avLst/>
          </a:prstGeom>
          <a:noFill/>
          <a:ln>
            <a:noFill/>
          </a:ln>
        </p:spPr>
        <p:txBody>
          <a:bodyPr anchorCtr="0" anchor="t" bIns="45700" lIns="91425" spcFirstLastPara="1" rIns="91425" wrap="square" tIns="45700">
            <a:normAutofit/>
          </a:bodyPr>
          <a:lstStyle>
            <a:lvl1pPr indent="-381000" lvl="0" marL="457200" algn="l">
              <a:lnSpc>
                <a:spcPct val="100000"/>
              </a:lnSpc>
              <a:spcBef>
                <a:spcPts val="480"/>
              </a:spcBef>
              <a:spcAft>
                <a:spcPts val="0"/>
              </a:spcAft>
              <a:buClr>
                <a:schemeClr val="dk1"/>
              </a:buClr>
              <a:buSzPts val="2400"/>
              <a:buChar char="•"/>
              <a:defRPr sz="24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26" name="Google Shape;26;p12"/>
          <p:cNvSpPr txBox="1"/>
          <p:nvPr>
            <p:ph idx="2" type="body"/>
          </p:nvPr>
        </p:nvSpPr>
        <p:spPr>
          <a:xfrm>
            <a:off x="4648200" y="1975644"/>
            <a:ext cx="4038600" cy="4150519"/>
          </a:xfrm>
          <a:prstGeom prst="rect">
            <a:avLst/>
          </a:prstGeom>
          <a:noFill/>
          <a:ln>
            <a:noFill/>
          </a:ln>
        </p:spPr>
        <p:txBody>
          <a:bodyPr anchorCtr="0" anchor="t" bIns="45700" lIns="91425" spcFirstLastPara="1" rIns="91425" wrap="square" tIns="45700">
            <a:normAutofit/>
          </a:bodyPr>
          <a:lstStyle>
            <a:lvl1pPr indent="-381000" lvl="0" marL="457200" algn="l">
              <a:lnSpc>
                <a:spcPct val="100000"/>
              </a:lnSpc>
              <a:spcBef>
                <a:spcPts val="480"/>
              </a:spcBef>
              <a:spcAft>
                <a:spcPts val="0"/>
              </a:spcAft>
              <a:buClr>
                <a:schemeClr val="dk1"/>
              </a:buClr>
              <a:buSzPts val="2400"/>
              <a:buChar char="•"/>
              <a:defRPr sz="24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27" name="Google Shape;27;p1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8" name="Google Shape;28;p1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 name="Google Shape;29;p1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0" name="Google Shape;30;p12"/>
          <p:cNvSpPr txBox="1"/>
          <p:nvPr>
            <p:ph type="title"/>
          </p:nvPr>
        </p:nvSpPr>
        <p:spPr>
          <a:xfrm>
            <a:off x="457200" y="1049177"/>
            <a:ext cx="8229600" cy="803756"/>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3200"/>
              <a:buFont typeface="Arial"/>
              <a:buNone/>
              <a:defRPr b="1"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 name="Shape 31"/>
        <p:cNvGrpSpPr/>
        <p:nvPr/>
      </p:nvGrpSpPr>
      <p:grpSpPr>
        <a:xfrm>
          <a:off x="0" y="0"/>
          <a:ext cx="0" cy="0"/>
          <a:chOff x="0" y="0"/>
          <a:chExt cx="0" cy="0"/>
        </a:xfrm>
      </p:grpSpPr>
      <p:sp>
        <p:nvSpPr>
          <p:cNvPr id="32" name="Google Shape;32;p13"/>
          <p:cNvSpPr txBox="1"/>
          <p:nvPr>
            <p:ph type="title"/>
          </p:nvPr>
        </p:nvSpPr>
        <p:spPr>
          <a:xfrm>
            <a:off x="457200" y="2900649"/>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4000"/>
              <a:buFont typeface="Arial"/>
              <a:buNone/>
              <a:defRPr b="1" sz="4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 name="Google Shape;33;p1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4" name="Google Shape;34;p1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1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6" name="Shape 36"/>
        <p:cNvGrpSpPr/>
        <p:nvPr/>
      </p:nvGrpSpPr>
      <p:grpSpPr>
        <a:xfrm>
          <a:off x="0" y="0"/>
          <a:ext cx="0" cy="0"/>
          <a:chOff x="0" y="0"/>
          <a:chExt cx="0" cy="0"/>
        </a:xfrm>
      </p:grpSpPr>
      <p:sp>
        <p:nvSpPr>
          <p:cNvPr id="37" name="Google Shape;37;p14"/>
          <p:cNvSpPr txBox="1"/>
          <p:nvPr>
            <p:ph type="title"/>
          </p:nvPr>
        </p:nvSpPr>
        <p:spPr>
          <a:xfrm>
            <a:off x="457200" y="1066968"/>
            <a:ext cx="3008313" cy="736881"/>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1"/>
              </a:buClr>
              <a:buSzPts val="2000"/>
              <a:buFont typeface="Arial"/>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14"/>
          <p:cNvSpPr txBox="1"/>
          <p:nvPr>
            <p:ph idx="1" type="body"/>
          </p:nvPr>
        </p:nvSpPr>
        <p:spPr>
          <a:xfrm>
            <a:off x="3575050" y="1073720"/>
            <a:ext cx="5111750" cy="5052443"/>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chemeClr val="dk1"/>
              </a:buClr>
              <a:buSzPts val="2800"/>
              <a:buChar char="•"/>
              <a:defRPr b="1" sz="2800"/>
            </a:lvl1pPr>
            <a:lvl2pPr indent="-406400" lvl="1" marL="914400" algn="l">
              <a:lnSpc>
                <a:spcPct val="100000"/>
              </a:lnSpc>
              <a:spcBef>
                <a:spcPts val="560"/>
              </a:spcBef>
              <a:spcAft>
                <a:spcPts val="0"/>
              </a:spcAft>
              <a:buClr>
                <a:schemeClr val="dk1"/>
              </a:buClr>
              <a:buSzPts val="2800"/>
              <a:buChar char="–"/>
              <a:defRPr sz="2800"/>
            </a:lvl2pPr>
            <a:lvl3pPr indent="-381000" lvl="2" marL="1371600" algn="l">
              <a:lnSpc>
                <a:spcPct val="100000"/>
              </a:lnSpc>
              <a:spcBef>
                <a:spcPts val="480"/>
              </a:spcBef>
              <a:spcAft>
                <a:spcPts val="0"/>
              </a:spcAft>
              <a:buClr>
                <a:schemeClr val="dk1"/>
              </a:buClr>
              <a:buSzPts val="2400"/>
              <a:buChar char="•"/>
              <a:defRPr sz="2400"/>
            </a:lvl3pPr>
            <a:lvl4pPr indent="-355600" lvl="3" marL="1828800" algn="l">
              <a:lnSpc>
                <a:spcPct val="100000"/>
              </a:lnSpc>
              <a:spcBef>
                <a:spcPts val="400"/>
              </a:spcBef>
              <a:spcAft>
                <a:spcPts val="0"/>
              </a:spcAft>
              <a:buClr>
                <a:schemeClr val="dk1"/>
              </a:buClr>
              <a:buSzPts val="2000"/>
              <a:buChar char="–"/>
              <a:defRPr sz="2000"/>
            </a:lvl4pPr>
            <a:lvl5pPr indent="-355600" lvl="4" marL="2286000" algn="l">
              <a:lnSpc>
                <a:spcPct val="100000"/>
              </a:lnSpc>
              <a:spcBef>
                <a:spcPts val="400"/>
              </a:spcBef>
              <a:spcAft>
                <a:spcPts val="0"/>
              </a:spcAft>
              <a:buClr>
                <a:schemeClr val="dk1"/>
              </a:buClr>
              <a:buSzPts val="2000"/>
              <a:buChar char="»"/>
              <a:defRPr sz="2000"/>
            </a:lvl5pPr>
            <a:lvl6pPr indent="-355600" lvl="5" marL="2743200" algn="l">
              <a:lnSpc>
                <a:spcPct val="100000"/>
              </a:lnSpc>
              <a:spcBef>
                <a:spcPts val="400"/>
              </a:spcBef>
              <a:spcAft>
                <a:spcPts val="0"/>
              </a:spcAft>
              <a:buClr>
                <a:schemeClr val="dk1"/>
              </a:buClr>
              <a:buSzPts val="2000"/>
              <a:buChar char="•"/>
              <a:defRPr sz="2000"/>
            </a:lvl6pPr>
            <a:lvl7pPr indent="-355600" lvl="6" marL="3200400" algn="l">
              <a:lnSpc>
                <a:spcPct val="100000"/>
              </a:lnSpc>
              <a:spcBef>
                <a:spcPts val="400"/>
              </a:spcBef>
              <a:spcAft>
                <a:spcPts val="0"/>
              </a:spcAft>
              <a:buClr>
                <a:schemeClr val="dk1"/>
              </a:buClr>
              <a:buSzPts val="2000"/>
              <a:buChar char="•"/>
              <a:defRPr sz="2000"/>
            </a:lvl7pPr>
            <a:lvl8pPr indent="-355600" lvl="7" marL="3657600" algn="l">
              <a:lnSpc>
                <a:spcPct val="100000"/>
              </a:lnSpc>
              <a:spcBef>
                <a:spcPts val="400"/>
              </a:spcBef>
              <a:spcAft>
                <a:spcPts val="0"/>
              </a:spcAft>
              <a:buClr>
                <a:schemeClr val="dk1"/>
              </a:buClr>
              <a:buSzPts val="2000"/>
              <a:buChar char="•"/>
              <a:defRPr sz="2000"/>
            </a:lvl8pPr>
            <a:lvl9pPr indent="-355600" lvl="8" marL="4114800" algn="l">
              <a:lnSpc>
                <a:spcPct val="100000"/>
              </a:lnSpc>
              <a:spcBef>
                <a:spcPts val="400"/>
              </a:spcBef>
              <a:spcAft>
                <a:spcPts val="0"/>
              </a:spcAft>
              <a:buClr>
                <a:schemeClr val="dk1"/>
              </a:buClr>
              <a:buSzPts val="2000"/>
              <a:buChar char="•"/>
              <a:defRPr sz="2000"/>
            </a:lvl9pPr>
          </a:lstStyle>
          <a:p/>
        </p:txBody>
      </p:sp>
      <p:sp>
        <p:nvSpPr>
          <p:cNvPr id="39" name="Google Shape;39;p14"/>
          <p:cNvSpPr txBox="1"/>
          <p:nvPr>
            <p:ph idx="2" type="body"/>
          </p:nvPr>
        </p:nvSpPr>
        <p:spPr>
          <a:xfrm>
            <a:off x="457200" y="1803850"/>
            <a:ext cx="3008313" cy="4322314"/>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40" name="Google Shape;40;p1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1" name="Google Shape;41;p1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1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3" name="Shape 43"/>
        <p:cNvGrpSpPr/>
        <p:nvPr/>
      </p:nvGrpSpPr>
      <p:grpSpPr>
        <a:xfrm>
          <a:off x="0" y="0"/>
          <a:ext cx="0" cy="0"/>
          <a:chOff x="0" y="0"/>
          <a:chExt cx="0" cy="0"/>
        </a:xfrm>
      </p:grpSpPr>
      <p:sp>
        <p:nvSpPr>
          <p:cNvPr id="44" name="Google Shape;44;p15"/>
          <p:cNvSpPr txBox="1"/>
          <p:nvPr>
            <p:ph type="title"/>
          </p:nvPr>
        </p:nvSpPr>
        <p:spPr>
          <a:xfrm>
            <a:off x="457200" y="1196430"/>
            <a:ext cx="2573672" cy="566738"/>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dk1"/>
              </a:buClr>
              <a:buSzPts val="1800"/>
              <a:buFont typeface="Arial"/>
              <a:buNone/>
              <a:defRPr b="1" sz="18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5" name="Google Shape;45;p15"/>
          <p:cNvSpPr/>
          <p:nvPr>
            <p:ph idx="2" type="pic"/>
          </p:nvPr>
        </p:nvSpPr>
        <p:spPr>
          <a:xfrm>
            <a:off x="3200400" y="1196430"/>
            <a:ext cx="5486400" cy="4850287"/>
          </a:xfrm>
          <a:prstGeom prst="rect">
            <a:avLst/>
          </a:prstGeom>
          <a:noFill/>
          <a:ln>
            <a:noFill/>
          </a:ln>
        </p:spPr>
      </p:sp>
      <p:sp>
        <p:nvSpPr>
          <p:cNvPr id="46" name="Google Shape;46;p15"/>
          <p:cNvSpPr txBox="1"/>
          <p:nvPr>
            <p:ph idx="1" type="body"/>
          </p:nvPr>
        </p:nvSpPr>
        <p:spPr>
          <a:xfrm>
            <a:off x="457200" y="1768043"/>
            <a:ext cx="2573672" cy="4278673"/>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47" name="Google Shape;47;p1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1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 name="Google Shape;49;p1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lnSpc>
                <a:spcPct val="100000"/>
              </a:lnSpc>
              <a:spcBef>
                <a:spcPts val="0"/>
              </a:spcBef>
              <a:spcAft>
                <a:spcPts val="0"/>
              </a:spcAft>
              <a:buClr>
                <a:schemeClr val="dk1"/>
              </a:buClr>
              <a:buSzPts val="4400"/>
              <a:buFont typeface="Arial"/>
              <a:buNone/>
              <a:defRPr b="0" i="0" sz="4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 name="Google Shape;7;p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 name="Google Shape;8;p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9" name="Google Shape;9;p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0" name="Google Shape;10;p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jp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3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33.png"/><Relationship Id="rId4" Type="http://schemas.openxmlformats.org/officeDocument/2006/relationships/image" Target="../media/image24.png"/><Relationship Id="rId5" Type="http://schemas.openxmlformats.org/officeDocument/2006/relationships/image" Target="../media/image2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3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0.png"/><Relationship Id="rId4" Type="http://schemas.openxmlformats.org/officeDocument/2006/relationships/image" Target="../media/image27.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6.png"/><Relationship Id="rId4" Type="http://schemas.openxmlformats.org/officeDocument/2006/relationships/image" Target="../media/image5.png"/><Relationship Id="rId5" Type="http://schemas.openxmlformats.org/officeDocument/2006/relationships/image" Target="../media/image35.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28.jpg"/><Relationship Id="rId4" Type="http://schemas.openxmlformats.org/officeDocument/2006/relationships/image" Target="../media/image11.jpg"/><Relationship Id="rId5" Type="http://schemas.openxmlformats.org/officeDocument/2006/relationships/image" Target="../media/image21.jpg"/><Relationship Id="rId6" Type="http://schemas.openxmlformats.org/officeDocument/2006/relationships/image" Target="../media/image26.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8.png"/><Relationship Id="rId4" Type="http://schemas.openxmlformats.org/officeDocument/2006/relationships/image" Target="../media/image6.png"/><Relationship Id="rId9" Type="http://schemas.openxmlformats.org/officeDocument/2006/relationships/image" Target="../media/image17.png"/><Relationship Id="rId5" Type="http://schemas.openxmlformats.org/officeDocument/2006/relationships/image" Target="../media/image10.png"/><Relationship Id="rId6" Type="http://schemas.openxmlformats.org/officeDocument/2006/relationships/image" Target="../media/image14.png"/><Relationship Id="rId7" Type="http://schemas.openxmlformats.org/officeDocument/2006/relationships/image" Target="../media/image12.png"/><Relationship Id="rId8" Type="http://schemas.openxmlformats.org/officeDocument/2006/relationships/image" Target="../media/image2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9.png"/><Relationship Id="rId4" Type="http://schemas.openxmlformats.org/officeDocument/2006/relationships/image" Target="../media/image3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3.jpg"/><Relationship Id="rId4" Type="http://schemas.openxmlformats.org/officeDocument/2006/relationships/image" Target="../media/image15.png"/><Relationship Id="rId5" Type="http://schemas.openxmlformats.org/officeDocument/2006/relationships/image" Target="../media/image30.png"/><Relationship Id="rId6" Type="http://schemas.openxmlformats.org/officeDocument/2006/relationships/image" Target="../media/image18.png"/><Relationship Id="rId7" Type="http://schemas.openxmlformats.org/officeDocument/2006/relationships/image" Target="../media/image22.png"/><Relationship Id="rId8"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
          <p:cNvSpPr txBox="1"/>
          <p:nvPr>
            <p:ph type="ctrTitle"/>
          </p:nvPr>
        </p:nvSpPr>
        <p:spPr>
          <a:xfrm>
            <a:off x="1619250" y="4244975"/>
            <a:ext cx="7302500" cy="1603375"/>
          </a:xfrm>
          <a:prstGeom prst="rect">
            <a:avLst/>
          </a:prstGeom>
          <a:noFill/>
          <a:ln>
            <a:noFill/>
          </a:ln>
        </p:spPr>
        <p:txBody>
          <a:bodyPr anchorCtr="0" anchor="ctr" bIns="45700" lIns="91425" spcFirstLastPara="1" rIns="91425" wrap="square" tIns="45700">
            <a:normAutofit fontScale="90000"/>
          </a:bodyPr>
          <a:lstStyle/>
          <a:p>
            <a:pPr indent="0" lvl="0" marL="0" rtl="0" algn="r">
              <a:lnSpc>
                <a:spcPct val="100000"/>
              </a:lnSpc>
              <a:spcBef>
                <a:spcPts val="0"/>
              </a:spcBef>
              <a:spcAft>
                <a:spcPts val="0"/>
              </a:spcAft>
              <a:buClr>
                <a:schemeClr val="lt1"/>
              </a:buClr>
              <a:buSzPct val="100000"/>
              <a:buFont typeface="Arial"/>
              <a:buNone/>
            </a:pPr>
            <a:r>
              <a:rPr lang="en-US"/>
              <a:t>Project name: Remote Thermal Viewing within High Voltage</a:t>
            </a:r>
            <a:br>
              <a:rPr lang="en-US"/>
            </a:br>
            <a:r>
              <a:rPr lang="en-US"/>
              <a:t>Team members: Blake Bagley, Julia Garcia, Erica Mathew</a:t>
            </a:r>
            <a:endParaRPr/>
          </a:p>
        </p:txBody>
      </p:sp>
      <p:sp>
        <p:nvSpPr>
          <p:cNvPr id="55" name="Google Shape;55;p1"/>
          <p:cNvSpPr/>
          <p:nvPr/>
        </p:nvSpPr>
        <p:spPr>
          <a:xfrm>
            <a:off x="0" y="0"/>
            <a:ext cx="6111425" cy="6111425"/>
          </a:xfrm>
          <a:prstGeom prst="diagStripe">
            <a:avLst>
              <a:gd fmla="val 28990" name="adj"/>
            </a:avLst>
          </a:prstGeom>
          <a:blipFill rotWithShape="1">
            <a:blip r:embed="rId3">
              <a:alphaModFix/>
            </a:blip>
            <a:stretch>
              <a:fillRect b="0" l="0" r="0" t="0"/>
            </a:stretch>
          </a:blipFill>
          <a:ln>
            <a:noFill/>
          </a:ln>
          <a:effectLst>
            <a:outerShdw blurRad="193675" rotWithShape="0" dir="5400000" dist="23000">
              <a:srgbClr val="000000">
                <a:alpha val="6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pic>
        <p:nvPicPr>
          <p:cNvPr descr="DLCOE_logo_HWHT.png" id="56" name="Google Shape;56;p1"/>
          <p:cNvPicPr preferRelativeResize="0"/>
          <p:nvPr/>
        </p:nvPicPr>
        <p:blipFill rotWithShape="1">
          <a:blip r:embed="rId4">
            <a:alphaModFix/>
          </a:blip>
          <a:srcRect b="0" l="0" r="0" t="0"/>
          <a:stretch/>
        </p:blipFill>
        <p:spPr>
          <a:xfrm>
            <a:off x="5344000" y="1105318"/>
            <a:ext cx="3114199" cy="52577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g317eacc7e69_0_39"/>
          <p:cNvSpPr txBox="1"/>
          <p:nvPr>
            <p:ph type="title"/>
          </p:nvPr>
        </p:nvSpPr>
        <p:spPr>
          <a:xfrm>
            <a:off x="457200" y="1049177"/>
            <a:ext cx="8229600" cy="8037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SzPts val="3200"/>
              <a:buNone/>
            </a:pPr>
            <a:r>
              <a:rPr lang="en-US"/>
              <a:t>Microcontroller (Blake)</a:t>
            </a:r>
            <a:endParaRPr/>
          </a:p>
        </p:txBody>
      </p:sp>
      <p:sp>
        <p:nvSpPr>
          <p:cNvPr id="172" name="Google Shape;172;g317eacc7e69_0_39"/>
          <p:cNvSpPr txBox="1"/>
          <p:nvPr/>
        </p:nvSpPr>
        <p:spPr>
          <a:xfrm>
            <a:off x="305775" y="1852875"/>
            <a:ext cx="4364100" cy="447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2000">
                <a:solidFill>
                  <a:schemeClr val="dk1"/>
                </a:solidFill>
              </a:rPr>
              <a:t>WiFi Connection</a:t>
            </a:r>
            <a:endParaRPr b="1" sz="2000">
              <a:solidFill>
                <a:schemeClr val="dk1"/>
              </a:solidFill>
            </a:endParaRPr>
          </a:p>
          <a:p>
            <a:pPr indent="-355600" lvl="0" marL="457200" rtl="0" algn="l">
              <a:spcBef>
                <a:spcPts val="0"/>
              </a:spcBef>
              <a:spcAft>
                <a:spcPts val="0"/>
              </a:spcAft>
              <a:buClr>
                <a:schemeClr val="dk1"/>
              </a:buClr>
              <a:buSzPts val="2000"/>
              <a:buChar char="●"/>
            </a:pPr>
            <a:r>
              <a:rPr lang="en-US" sz="2000">
                <a:solidFill>
                  <a:schemeClr val="dk1"/>
                </a:solidFill>
              </a:rPr>
              <a:t>The microcontroller is set up a the moment as an access point and scans for devices that can connect to it. The SSID of it is set to “CapstoneTesting” which I can </a:t>
            </a:r>
            <a:r>
              <a:rPr lang="en-US" sz="2000">
                <a:solidFill>
                  <a:schemeClr val="dk1"/>
                </a:solidFill>
              </a:rPr>
              <a:t>verify</a:t>
            </a:r>
            <a:r>
              <a:rPr lang="en-US" sz="2000">
                <a:solidFill>
                  <a:schemeClr val="dk1"/>
                </a:solidFill>
              </a:rPr>
              <a:t> through my </a:t>
            </a:r>
            <a:r>
              <a:rPr lang="en-US" sz="2000">
                <a:solidFill>
                  <a:schemeClr val="dk1"/>
                </a:solidFill>
              </a:rPr>
              <a:t>laptop's</a:t>
            </a:r>
            <a:r>
              <a:rPr lang="en-US" sz="2000">
                <a:solidFill>
                  <a:schemeClr val="dk1"/>
                </a:solidFill>
              </a:rPr>
              <a:t> WiFi.</a:t>
            </a:r>
            <a:endParaRPr sz="2000">
              <a:solidFill>
                <a:schemeClr val="dk1"/>
              </a:solidFill>
            </a:endParaRPr>
          </a:p>
        </p:txBody>
      </p:sp>
      <p:pic>
        <p:nvPicPr>
          <p:cNvPr id="173" name="Google Shape;173;g317eacc7e69_0_39"/>
          <p:cNvPicPr preferRelativeResize="0"/>
          <p:nvPr/>
        </p:nvPicPr>
        <p:blipFill rotWithShape="1">
          <a:blip r:embed="rId3">
            <a:alphaModFix/>
          </a:blip>
          <a:srcRect b="785" l="0" r="2324" t="2211"/>
          <a:stretch/>
        </p:blipFill>
        <p:spPr>
          <a:xfrm>
            <a:off x="4970875" y="2118975"/>
            <a:ext cx="3532600" cy="40038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g3063c7689a9_2_5"/>
          <p:cNvSpPr txBox="1"/>
          <p:nvPr>
            <p:ph type="title"/>
          </p:nvPr>
        </p:nvSpPr>
        <p:spPr>
          <a:xfrm>
            <a:off x="509300" y="796752"/>
            <a:ext cx="8229600" cy="8037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SzPts val="3200"/>
              <a:buNone/>
            </a:pPr>
            <a:r>
              <a:rPr lang="en-US"/>
              <a:t>Web Application (Erica)</a:t>
            </a:r>
            <a:endParaRPr/>
          </a:p>
        </p:txBody>
      </p:sp>
      <p:sp>
        <p:nvSpPr>
          <p:cNvPr id="179" name="Google Shape;179;g3063c7689a9_2_5"/>
          <p:cNvSpPr txBox="1"/>
          <p:nvPr/>
        </p:nvSpPr>
        <p:spPr>
          <a:xfrm>
            <a:off x="298600" y="2110100"/>
            <a:ext cx="4106100" cy="447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2000">
                <a:solidFill>
                  <a:schemeClr val="dk1"/>
                </a:solidFill>
              </a:rPr>
              <a:t>Completed:</a:t>
            </a:r>
            <a:endParaRPr b="1" sz="2000">
              <a:solidFill>
                <a:schemeClr val="dk1"/>
              </a:solidFill>
            </a:endParaRPr>
          </a:p>
          <a:p>
            <a:pPr indent="-355600" lvl="0" marL="457200" rtl="0" algn="l">
              <a:spcBef>
                <a:spcPts val="0"/>
              </a:spcBef>
              <a:spcAft>
                <a:spcPts val="0"/>
              </a:spcAft>
              <a:buClr>
                <a:schemeClr val="dk1"/>
              </a:buClr>
              <a:buSzPts val="2000"/>
              <a:buChar char="●"/>
            </a:pPr>
            <a:r>
              <a:rPr lang="en-US" sz="2000">
                <a:solidFill>
                  <a:schemeClr val="dk1"/>
                </a:solidFill>
              </a:rPr>
              <a:t>Login and Registration Pages</a:t>
            </a:r>
            <a:endParaRPr sz="2000">
              <a:solidFill>
                <a:schemeClr val="dk1"/>
              </a:solidFill>
            </a:endParaRPr>
          </a:p>
          <a:p>
            <a:pPr indent="-355600" lvl="0" marL="457200" rtl="0" algn="l">
              <a:spcBef>
                <a:spcPts val="0"/>
              </a:spcBef>
              <a:spcAft>
                <a:spcPts val="0"/>
              </a:spcAft>
              <a:buClr>
                <a:schemeClr val="dk1"/>
              </a:buClr>
              <a:buSzPts val="2000"/>
              <a:buChar char="●"/>
            </a:pPr>
            <a:r>
              <a:rPr lang="en-US" sz="2000">
                <a:solidFill>
                  <a:schemeClr val="dk1"/>
                </a:solidFill>
              </a:rPr>
              <a:t>Firebase </a:t>
            </a:r>
            <a:r>
              <a:rPr lang="en-US" sz="2000">
                <a:solidFill>
                  <a:schemeClr val="dk1"/>
                </a:solidFill>
              </a:rPr>
              <a:t>Authentication</a:t>
            </a:r>
            <a:endParaRPr sz="2000">
              <a:solidFill>
                <a:schemeClr val="dk1"/>
              </a:solidFill>
            </a:endParaRPr>
          </a:p>
          <a:p>
            <a:pPr indent="-355600" lvl="0" marL="457200" rtl="0" algn="l">
              <a:spcBef>
                <a:spcPts val="0"/>
              </a:spcBef>
              <a:spcAft>
                <a:spcPts val="0"/>
              </a:spcAft>
              <a:buClr>
                <a:schemeClr val="dk1"/>
              </a:buClr>
              <a:buSzPts val="2000"/>
              <a:buChar char="●"/>
            </a:pPr>
            <a:r>
              <a:rPr lang="en-US" sz="2000">
                <a:solidFill>
                  <a:schemeClr val="dk1"/>
                </a:solidFill>
              </a:rPr>
              <a:t>Overview </a:t>
            </a:r>
            <a:r>
              <a:rPr lang="en-US" sz="2000">
                <a:solidFill>
                  <a:schemeClr val="dk1"/>
                </a:solidFill>
              </a:rPr>
              <a:t>page that displays multiple video stream thumbnails</a:t>
            </a:r>
            <a:endParaRPr sz="2000">
              <a:solidFill>
                <a:schemeClr val="dk1"/>
              </a:solidFill>
            </a:endParaRPr>
          </a:p>
          <a:p>
            <a:pPr indent="-355600" lvl="0" marL="457200" rtl="0" algn="l">
              <a:spcBef>
                <a:spcPts val="0"/>
              </a:spcBef>
              <a:spcAft>
                <a:spcPts val="0"/>
              </a:spcAft>
              <a:buClr>
                <a:schemeClr val="dk1"/>
              </a:buClr>
              <a:buSzPts val="2000"/>
              <a:buChar char="●"/>
            </a:pPr>
            <a:r>
              <a:rPr lang="en-US" sz="2000">
                <a:solidFill>
                  <a:schemeClr val="dk1"/>
                </a:solidFill>
              </a:rPr>
              <a:t>Search bar to navigate to a specific video stream</a:t>
            </a:r>
            <a:endParaRPr sz="2000">
              <a:solidFill>
                <a:schemeClr val="dk1"/>
              </a:solidFill>
            </a:endParaRPr>
          </a:p>
          <a:p>
            <a:pPr indent="-355600" lvl="0" marL="457200" rtl="0" algn="l">
              <a:spcBef>
                <a:spcPts val="0"/>
              </a:spcBef>
              <a:spcAft>
                <a:spcPts val="0"/>
              </a:spcAft>
              <a:buClr>
                <a:schemeClr val="dk1"/>
              </a:buClr>
              <a:buSzPts val="2000"/>
              <a:buChar char="●"/>
            </a:pPr>
            <a:r>
              <a:rPr lang="en-US" sz="2000">
                <a:solidFill>
                  <a:schemeClr val="dk1"/>
                </a:solidFill>
              </a:rPr>
              <a:t>Created Buildable Map for users to match their switchgear setup</a:t>
            </a:r>
            <a:endParaRPr sz="2000">
              <a:solidFill>
                <a:schemeClr val="dk1"/>
              </a:solidFill>
            </a:endParaRPr>
          </a:p>
        </p:txBody>
      </p:sp>
      <p:pic>
        <p:nvPicPr>
          <p:cNvPr id="180" name="Google Shape;180;g3063c7689a9_2_5"/>
          <p:cNvPicPr preferRelativeResize="0"/>
          <p:nvPr/>
        </p:nvPicPr>
        <p:blipFill>
          <a:blip r:embed="rId3">
            <a:alphaModFix/>
          </a:blip>
          <a:stretch>
            <a:fillRect/>
          </a:stretch>
        </p:blipFill>
        <p:spPr>
          <a:xfrm>
            <a:off x="5849550" y="1600450"/>
            <a:ext cx="3178051" cy="1702300"/>
          </a:xfrm>
          <a:prstGeom prst="rect">
            <a:avLst/>
          </a:prstGeom>
          <a:noFill/>
          <a:ln cap="flat" cmpd="sng" w="38100">
            <a:solidFill>
              <a:srgbClr val="000000"/>
            </a:solidFill>
            <a:prstDash val="solid"/>
            <a:round/>
            <a:headEnd len="sm" w="sm" type="none"/>
            <a:tailEnd len="sm" w="sm" type="none"/>
          </a:ln>
        </p:spPr>
      </p:pic>
      <p:pic>
        <p:nvPicPr>
          <p:cNvPr id="181" name="Google Shape;181;g3063c7689a9_2_5"/>
          <p:cNvPicPr preferRelativeResize="0"/>
          <p:nvPr/>
        </p:nvPicPr>
        <p:blipFill rotWithShape="1">
          <a:blip r:embed="rId4">
            <a:alphaModFix/>
          </a:blip>
          <a:srcRect b="0" l="0" r="6305" t="0"/>
          <a:stretch/>
        </p:blipFill>
        <p:spPr>
          <a:xfrm>
            <a:off x="4750448" y="3429004"/>
            <a:ext cx="2883374" cy="1597301"/>
          </a:xfrm>
          <a:prstGeom prst="rect">
            <a:avLst/>
          </a:prstGeom>
          <a:noFill/>
          <a:ln cap="flat" cmpd="sng" w="38100">
            <a:solidFill>
              <a:schemeClr val="dk1"/>
            </a:solidFill>
            <a:prstDash val="solid"/>
            <a:round/>
            <a:headEnd len="sm" w="sm" type="none"/>
            <a:tailEnd len="sm" w="sm" type="none"/>
          </a:ln>
        </p:spPr>
      </p:pic>
      <p:pic>
        <p:nvPicPr>
          <p:cNvPr id="182" name="Google Shape;182;g3063c7689a9_2_5"/>
          <p:cNvPicPr preferRelativeResize="0"/>
          <p:nvPr/>
        </p:nvPicPr>
        <p:blipFill>
          <a:blip r:embed="rId5">
            <a:alphaModFix/>
          </a:blip>
          <a:stretch>
            <a:fillRect/>
          </a:stretch>
        </p:blipFill>
        <p:spPr>
          <a:xfrm>
            <a:off x="5911575" y="5203818"/>
            <a:ext cx="3178051" cy="1654181"/>
          </a:xfrm>
          <a:prstGeom prst="rect">
            <a:avLst/>
          </a:prstGeom>
          <a:noFill/>
          <a:ln cap="flat" cmpd="sng" w="38100">
            <a:solidFill>
              <a:schemeClr val="dk1"/>
            </a:solidFill>
            <a:prstDash val="solid"/>
            <a:round/>
            <a:headEnd len="sm" w="sm" type="none"/>
            <a:tailEnd len="sm" w="sm" type="none"/>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g3176f9cad19_0_13"/>
          <p:cNvSpPr txBox="1"/>
          <p:nvPr>
            <p:ph type="title"/>
          </p:nvPr>
        </p:nvSpPr>
        <p:spPr>
          <a:xfrm>
            <a:off x="457200" y="661127"/>
            <a:ext cx="8229600" cy="8037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SzPts val="3200"/>
              <a:buNone/>
            </a:pPr>
            <a:r>
              <a:rPr lang="en-US"/>
              <a:t>Web Application (Erica)</a:t>
            </a:r>
            <a:endParaRPr/>
          </a:p>
        </p:txBody>
      </p:sp>
      <p:pic>
        <p:nvPicPr>
          <p:cNvPr id="188" name="Google Shape;188;g3176f9cad19_0_13"/>
          <p:cNvPicPr preferRelativeResize="0"/>
          <p:nvPr/>
        </p:nvPicPr>
        <p:blipFill>
          <a:blip r:embed="rId3">
            <a:alphaModFix/>
          </a:blip>
          <a:stretch>
            <a:fillRect/>
          </a:stretch>
        </p:blipFill>
        <p:spPr>
          <a:xfrm>
            <a:off x="4769350" y="2716747"/>
            <a:ext cx="4277023" cy="2207452"/>
          </a:xfrm>
          <a:prstGeom prst="rect">
            <a:avLst/>
          </a:prstGeom>
          <a:noFill/>
          <a:ln cap="flat" cmpd="sng" w="38100">
            <a:solidFill>
              <a:schemeClr val="dk1"/>
            </a:solidFill>
            <a:prstDash val="solid"/>
            <a:round/>
            <a:headEnd len="sm" w="sm" type="none"/>
            <a:tailEnd len="sm" w="sm" type="none"/>
          </a:ln>
        </p:spPr>
      </p:pic>
      <p:sp>
        <p:nvSpPr>
          <p:cNvPr id="189" name="Google Shape;189;g3176f9cad19_0_13"/>
          <p:cNvSpPr txBox="1"/>
          <p:nvPr/>
        </p:nvSpPr>
        <p:spPr>
          <a:xfrm>
            <a:off x="298600" y="2110100"/>
            <a:ext cx="4364100" cy="447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2000">
                <a:solidFill>
                  <a:schemeClr val="dk1"/>
                </a:solidFill>
              </a:rPr>
              <a:t>Completed:</a:t>
            </a:r>
            <a:endParaRPr b="1" sz="2000">
              <a:solidFill>
                <a:schemeClr val="dk1"/>
              </a:solidFill>
            </a:endParaRPr>
          </a:p>
          <a:p>
            <a:pPr indent="-355600" lvl="0" marL="457200" rtl="0" algn="l">
              <a:spcBef>
                <a:spcPts val="0"/>
              </a:spcBef>
              <a:spcAft>
                <a:spcPts val="0"/>
              </a:spcAft>
              <a:buClr>
                <a:schemeClr val="dk1"/>
              </a:buClr>
              <a:buSzPts val="2000"/>
              <a:buChar char="●"/>
            </a:pPr>
            <a:r>
              <a:rPr lang="en-US" sz="2000">
                <a:solidFill>
                  <a:schemeClr val="dk1"/>
                </a:solidFill>
              </a:rPr>
              <a:t>Created websocket server using Node.js to send images to website at regular intervals</a:t>
            </a:r>
            <a:endParaRPr sz="2000">
              <a:solidFill>
                <a:schemeClr val="dk1"/>
              </a:solidFill>
            </a:endParaRPr>
          </a:p>
          <a:p>
            <a:pPr indent="-355600" lvl="0" marL="457200" rtl="0" algn="l">
              <a:spcBef>
                <a:spcPts val="0"/>
              </a:spcBef>
              <a:spcAft>
                <a:spcPts val="0"/>
              </a:spcAft>
              <a:buClr>
                <a:schemeClr val="dk1"/>
              </a:buClr>
              <a:buSzPts val="2000"/>
              <a:buChar char="●"/>
            </a:pPr>
            <a:r>
              <a:rPr lang="en-US" sz="2000">
                <a:solidFill>
                  <a:schemeClr val="dk1"/>
                </a:solidFill>
              </a:rPr>
              <a:t>Website reads from 1000 image </a:t>
            </a:r>
            <a:r>
              <a:rPr lang="en-US" sz="2000">
                <a:solidFill>
                  <a:schemeClr val="dk1"/>
                </a:solidFill>
              </a:rPr>
              <a:t>zip file</a:t>
            </a:r>
            <a:r>
              <a:rPr lang="en-US" sz="2000">
                <a:solidFill>
                  <a:schemeClr val="dk1"/>
                </a:solidFill>
              </a:rPr>
              <a:t>, </a:t>
            </a:r>
            <a:r>
              <a:rPr lang="en-US" sz="2000">
                <a:solidFill>
                  <a:schemeClr val="dk1"/>
                </a:solidFill>
              </a:rPr>
              <a:t>displaying</a:t>
            </a:r>
            <a:r>
              <a:rPr lang="en-US" sz="2000">
                <a:solidFill>
                  <a:schemeClr val="dk1"/>
                </a:solidFill>
              </a:rPr>
              <a:t> them one after another</a:t>
            </a:r>
            <a:endParaRPr sz="2000">
              <a:solidFill>
                <a:schemeClr val="dk1"/>
              </a:solidFill>
            </a:endParaRPr>
          </a:p>
          <a:p>
            <a:pPr indent="0" lvl="0" marL="0" rtl="0" algn="l">
              <a:spcBef>
                <a:spcPts val="0"/>
              </a:spcBef>
              <a:spcAft>
                <a:spcPts val="0"/>
              </a:spcAft>
              <a:buNone/>
            </a:pPr>
            <a:r>
              <a:rPr b="1" lang="en-US" sz="2000">
                <a:solidFill>
                  <a:schemeClr val="dk1"/>
                </a:solidFill>
              </a:rPr>
              <a:t>404 Plans:</a:t>
            </a:r>
            <a:endParaRPr b="1" sz="2000">
              <a:solidFill>
                <a:schemeClr val="dk1"/>
              </a:solidFill>
            </a:endParaRPr>
          </a:p>
          <a:p>
            <a:pPr indent="-355600" lvl="0" marL="457200" rtl="0" algn="l">
              <a:spcBef>
                <a:spcPts val="0"/>
              </a:spcBef>
              <a:spcAft>
                <a:spcPts val="0"/>
              </a:spcAft>
              <a:buClr>
                <a:schemeClr val="dk1"/>
              </a:buClr>
              <a:buSzPts val="2000"/>
              <a:buChar char="-"/>
            </a:pPr>
            <a:r>
              <a:rPr lang="en-US" sz="2000">
                <a:solidFill>
                  <a:schemeClr val="dk1"/>
                </a:solidFill>
              </a:rPr>
              <a:t>Publish site</a:t>
            </a:r>
            <a:endParaRPr sz="2000">
              <a:solidFill>
                <a:schemeClr val="dk1"/>
              </a:solidFill>
            </a:endParaRPr>
          </a:p>
          <a:p>
            <a:pPr indent="-355600" lvl="0" marL="457200" rtl="0" algn="l">
              <a:spcBef>
                <a:spcPts val="0"/>
              </a:spcBef>
              <a:spcAft>
                <a:spcPts val="0"/>
              </a:spcAft>
              <a:buClr>
                <a:schemeClr val="dk1"/>
              </a:buClr>
              <a:buSzPts val="2000"/>
              <a:buChar char="-"/>
            </a:pPr>
            <a:r>
              <a:rPr lang="en-US" sz="2000">
                <a:solidFill>
                  <a:schemeClr val="dk1"/>
                </a:solidFill>
              </a:rPr>
              <a:t>Integrate with microcontroller to display real time image frames from thermal sensor</a:t>
            </a:r>
            <a:endParaRPr sz="2000">
              <a:solidFill>
                <a:schemeClr val="dk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7"/>
          <p:cNvSpPr txBox="1"/>
          <p:nvPr>
            <p:ph type="title"/>
          </p:nvPr>
        </p:nvSpPr>
        <p:spPr>
          <a:xfrm>
            <a:off x="2360700" y="2"/>
            <a:ext cx="8229600" cy="8037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3200"/>
              <a:buFont typeface="Arial"/>
              <a:buNone/>
            </a:pPr>
            <a:r>
              <a:rPr lang="en-US"/>
              <a:t>Execution plan </a:t>
            </a:r>
            <a:endParaRPr/>
          </a:p>
        </p:txBody>
      </p:sp>
      <p:graphicFrame>
        <p:nvGraphicFramePr>
          <p:cNvPr id="195" name="Google Shape;195;p7"/>
          <p:cNvGraphicFramePr/>
          <p:nvPr/>
        </p:nvGraphicFramePr>
        <p:xfrm>
          <a:off x="-4762" y="1122150"/>
          <a:ext cx="3000000" cy="3000000"/>
        </p:xfrm>
        <a:graphic>
          <a:graphicData uri="http://schemas.openxmlformats.org/drawingml/2006/table">
            <a:tbl>
              <a:tblPr>
                <a:noFill/>
                <a:tableStyleId>{E5A60FB2-56BE-416E-B05F-A99690B21028}</a:tableStyleId>
              </a:tblPr>
              <a:tblGrid>
                <a:gridCol w="1495425"/>
                <a:gridCol w="638175"/>
                <a:gridCol w="638175"/>
                <a:gridCol w="638175"/>
                <a:gridCol w="638175"/>
                <a:gridCol w="638175"/>
                <a:gridCol w="638175"/>
                <a:gridCol w="638175"/>
                <a:gridCol w="638175"/>
                <a:gridCol w="638175"/>
                <a:gridCol w="638175"/>
                <a:gridCol w="638175"/>
                <a:gridCol w="638175"/>
              </a:tblGrid>
              <a:tr h="200025">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195:0:0"/>
                      </a:ext>
                    </a:extLst>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9/16/24</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195:0:1"/>
                      </a:ext>
                    </a:extLst>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9/23/24</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195:0:2"/>
                      </a:ext>
                    </a:extLst>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9/30/24</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195:0:3"/>
                      </a:ext>
                    </a:extLst>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10/6/24</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195:0:4"/>
                      </a:ext>
                    </a:extLst>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10/13/24</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195:0:5"/>
                      </a:ext>
                    </a:extLst>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10/20/24</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195:0:6"/>
                      </a:ext>
                    </a:extLst>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10/27/24</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195:0:7"/>
                      </a:ext>
                    </a:extLst>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11/4/24</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195:0:8"/>
                      </a:ext>
                    </a:extLst>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11/11/24</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195:0:9"/>
                      </a:ext>
                    </a:extLst>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11/18/24</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195:0:10"/>
                      </a:ext>
                    </a:extLst>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11/25/24</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195:0:11"/>
                      </a:ext>
                    </a:extLst>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12/5/24</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195:0:12"/>
                      </a:ext>
                    </a:extLst>
                  </a:tcPr>
                </a:tc>
              </a:tr>
              <a:tr h="200025">
                <a:tc>
                  <a:txBody>
                    <a:bodyPr/>
                    <a:lstStyle/>
                    <a:p>
                      <a:pPr indent="0" lvl="0" marL="0" marR="0" rtl="0" algn="l">
                        <a:lnSpc>
                          <a:spcPct val="115000"/>
                        </a:lnSpc>
                        <a:spcBef>
                          <a:spcPts val="0"/>
                        </a:spcBef>
                        <a:spcAft>
                          <a:spcPts val="0"/>
                        </a:spcAft>
                        <a:buClr>
                          <a:srgbClr val="000000"/>
                        </a:buClr>
                        <a:buSzPts val="700"/>
                        <a:buFont typeface="Arial"/>
                        <a:buNone/>
                      </a:pPr>
                      <a:r>
                        <a:rPr lang="en-US" sz="700" u="none" cap="none" strike="noStrike"/>
                        <a:t>Work on Documentation</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extLst>
                      <a:ext uri="http://customooxmlschemas.google.com/">
                        <go:slidesCustomData xmlns:go="http://customooxmlschemas.google.com/" cellId="195:1:0"/>
                      </a:ext>
                    </a:extLst>
                  </a:tcPr>
                </a:tc>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6AA84F"/>
                    </a:solidFill>
                    <a:extLst>
                      <a:ext uri="http://customooxmlschemas.google.com/">
                        <go:slidesCustomData xmlns:go="http://customooxmlschemas.google.com/" cellId="195:1:1"/>
                      </a:ext>
                    </a:extLst>
                  </a:tcPr>
                </a:tc>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6AA84F"/>
                    </a:solidFill>
                    <a:extLst>
                      <a:ext uri="http://customooxmlschemas.google.com/">
                        <go:slidesCustomData xmlns:go="http://customooxmlschemas.google.com/" cellId="195:1:2"/>
                      </a:ext>
                    </a:extLst>
                  </a:tcPr>
                </a:tc>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6AA84F"/>
                    </a:solidFill>
                    <a:extLst>
                      <a:ext uri="http://customooxmlschemas.google.com/">
                        <go:slidesCustomData xmlns:go="http://customooxmlschemas.google.com/" cellId="195:1:3"/>
                      </a:ext>
                    </a:extLst>
                  </a:tcPr>
                </a:tc>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extLst>
                      <a:ext uri="http://customooxmlschemas.google.com/">
                        <go:slidesCustomData xmlns:go="http://customooxmlschemas.google.com/" cellId="195:1:4"/>
                      </a:ext>
                    </a:extLst>
                  </a:tcPr>
                </a:tc>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extLst>
                      <a:ext uri="http://customooxmlschemas.google.com/">
                        <go:slidesCustomData xmlns:go="http://customooxmlschemas.google.com/" cellId="195:1:5"/>
                      </a:ext>
                    </a:extLst>
                  </a:tcPr>
                </a:tc>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extLst>
                      <a:ext uri="http://customooxmlschemas.google.com/">
                        <go:slidesCustomData xmlns:go="http://customooxmlschemas.google.com/" cellId="195:1:6"/>
                      </a:ext>
                    </a:extLst>
                  </a:tcPr>
                </a:tc>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extLst>
                      <a:ext uri="http://customooxmlschemas.google.com/">
                        <go:slidesCustomData xmlns:go="http://customooxmlschemas.google.com/" cellId="195:1:7"/>
                      </a:ext>
                    </a:extLst>
                  </a:tcPr>
                </a:tc>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extLst>
                      <a:ext uri="http://customooxmlschemas.google.com/">
                        <go:slidesCustomData xmlns:go="http://customooxmlschemas.google.com/" cellId="195:1:8"/>
                      </a:ext>
                    </a:extLst>
                  </a:tcPr>
                </a:tc>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extLst>
                      <a:ext uri="http://customooxmlschemas.google.com/">
                        <go:slidesCustomData xmlns:go="http://customooxmlschemas.google.com/" cellId="195:1:9"/>
                      </a:ext>
                    </a:extLst>
                  </a:tcPr>
                </a:tc>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extLst>
                      <a:ext uri="http://customooxmlschemas.google.com/">
                        <go:slidesCustomData xmlns:go="http://customooxmlschemas.google.com/" cellId="195:1:10"/>
                      </a:ext>
                    </a:extLst>
                  </a:tcPr>
                </a:tc>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extLst>
                      <a:ext uri="http://customooxmlschemas.google.com/">
                        <go:slidesCustomData xmlns:go="http://customooxmlschemas.google.com/" cellId="195:1:11"/>
                      </a:ext>
                    </a:extLst>
                  </a:tcPr>
                </a:tc>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extLst>
                      <a:ext uri="http://customooxmlschemas.google.com/">
                        <go:slidesCustomData xmlns:go="http://customooxmlschemas.google.com/" cellId="195:1:12"/>
                      </a:ext>
                    </a:extLst>
                  </a:tcPr>
                </a:tc>
              </a:tr>
              <a:tr h="200025">
                <a:tc>
                  <a:txBody>
                    <a:bodyPr/>
                    <a:lstStyle/>
                    <a:p>
                      <a:pPr indent="0" lvl="0" marL="0" marR="0" rtl="0" algn="l">
                        <a:lnSpc>
                          <a:spcPct val="115000"/>
                        </a:lnSpc>
                        <a:spcBef>
                          <a:spcPts val="0"/>
                        </a:spcBef>
                        <a:spcAft>
                          <a:spcPts val="0"/>
                        </a:spcAft>
                        <a:buClr>
                          <a:srgbClr val="000000"/>
                        </a:buClr>
                        <a:buSzPts val="700"/>
                        <a:buFont typeface="Arial"/>
                        <a:buNone/>
                      </a:pPr>
                      <a:r>
                        <a:rPr lang="en-US" sz="700" u="none" cap="none" strike="noStrike"/>
                        <a:t>Project Parts Ordered</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extLst>
                      <a:ext uri="http://customooxmlschemas.google.com/">
                        <go:slidesCustomData xmlns:go="http://customooxmlschemas.google.com/" cellId="195:2:0"/>
                      </a:ext>
                    </a:extLst>
                  </a:tcPr>
                </a:tc>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6AA84F"/>
                    </a:solidFill>
                    <a:extLst>
                      <a:ext uri="http://customooxmlschemas.google.com/">
                        <go:slidesCustomData xmlns:go="http://customooxmlschemas.google.com/" cellId="195:2:1"/>
                      </a:ext>
                    </a:extLst>
                  </a:tcPr>
                </a:tc>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6AA84F"/>
                    </a:solidFill>
                    <a:extLst>
                      <a:ext uri="http://customooxmlschemas.google.com/">
                        <go:slidesCustomData xmlns:go="http://customooxmlschemas.google.com/" cellId="195:2:2"/>
                      </a:ext>
                    </a:extLst>
                  </a:tcPr>
                </a:tc>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extLst>
                      <a:ext uri="http://customooxmlschemas.google.com/">
                        <go:slidesCustomData xmlns:go="http://customooxmlschemas.google.com/" cellId="195:2:3"/>
                      </a:ext>
                    </a:extLst>
                  </a:tcPr>
                </a:tc>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extLst>
                      <a:ext uri="http://customooxmlschemas.google.com/">
                        <go:slidesCustomData xmlns:go="http://customooxmlschemas.google.com/" cellId="195:2:4"/>
                      </a:ext>
                    </a:extLst>
                  </a:tcPr>
                </a:tc>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extLst>
                      <a:ext uri="http://customooxmlschemas.google.com/">
                        <go:slidesCustomData xmlns:go="http://customooxmlschemas.google.com/" cellId="195:2:5"/>
                      </a:ext>
                    </a:extLst>
                  </a:tcPr>
                </a:tc>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extLst>
                      <a:ext uri="http://customooxmlschemas.google.com/">
                        <go:slidesCustomData xmlns:go="http://customooxmlschemas.google.com/" cellId="195:2:6"/>
                      </a:ext>
                    </a:extLst>
                  </a:tcPr>
                </a:tc>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extLst>
                      <a:ext uri="http://customooxmlschemas.google.com/">
                        <go:slidesCustomData xmlns:go="http://customooxmlschemas.google.com/" cellId="195:2:7"/>
                      </a:ext>
                    </a:extLst>
                  </a:tcPr>
                </a:tc>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extLst>
                      <a:ext uri="http://customooxmlschemas.google.com/">
                        <go:slidesCustomData xmlns:go="http://customooxmlschemas.google.com/" cellId="195:2:8"/>
                      </a:ext>
                    </a:extLst>
                  </a:tcPr>
                </a:tc>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extLst>
                      <a:ext uri="http://customooxmlschemas.google.com/">
                        <go:slidesCustomData xmlns:go="http://customooxmlschemas.google.com/" cellId="195:2:9"/>
                      </a:ext>
                    </a:extLst>
                  </a:tcPr>
                </a:tc>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extLst>
                      <a:ext uri="http://customooxmlschemas.google.com/">
                        <go:slidesCustomData xmlns:go="http://customooxmlschemas.google.com/" cellId="195:2:10"/>
                      </a:ext>
                    </a:extLst>
                  </a:tcPr>
                </a:tc>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extLst>
                      <a:ext uri="http://customooxmlschemas.google.com/">
                        <go:slidesCustomData xmlns:go="http://customooxmlschemas.google.com/" cellId="195:2:11"/>
                      </a:ext>
                    </a:extLst>
                  </a:tcPr>
                </a:tc>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extLst>
                      <a:ext uri="http://customooxmlschemas.google.com/">
                        <go:slidesCustomData xmlns:go="http://customooxmlschemas.google.com/" cellId="195:2:12"/>
                      </a:ext>
                    </a:extLst>
                  </a:tcPr>
                </a:tc>
              </a:tr>
              <a:tr h="200025">
                <a:tc>
                  <a:txBody>
                    <a:bodyPr/>
                    <a:lstStyle/>
                    <a:p>
                      <a:pPr indent="0" lvl="0" marL="0" marR="0" rtl="0" algn="l">
                        <a:lnSpc>
                          <a:spcPct val="115000"/>
                        </a:lnSpc>
                        <a:spcBef>
                          <a:spcPts val="0"/>
                        </a:spcBef>
                        <a:spcAft>
                          <a:spcPts val="0"/>
                        </a:spcAft>
                        <a:buClr>
                          <a:srgbClr val="000000"/>
                        </a:buClr>
                        <a:buSzPts val="700"/>
                        <a:buFont typeface="Arial"/>
                        <a:buNone/>
                      </a:pPr>
                      <a:r>
                        <a:rPr lang="en-US" sz="700" u="none" cap="none" strike="noStrike"/>
                        <a:t>Subsystem Introduction Project</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extLst>
                      <a:ext uri="http://customooxmlschemas.google.com/">
                        <go:slidesCustomData xmlns:go="http://customooxmlschemas.google.com/" cellId="195:3:0"/>
                      </a:ext>
                    </a:extLst>
                  </a:tcPr>
                </a:tc>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6AA84F"/>
                    </a:solidFill>
                    <a:extLst>
                      <a:ext uri="http://customooxmlschemas.google.com/">
                        <go:slidesCustomData xmlns:go="http://customooxmlschemas.google.com/" cellId="195:3:1"/>
                      </a:ext>
                    </a:extLst>
                  </a:tcPr>
                </a:tc>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6AA84F"/>
                    </a:solidFill>
                    <a:extLst>
                      <a:ext uri="http://customooxmlschemas.google.com/">
                        <go:slidesCustomData xmlns:go="http://customooxmlschemas.google.com/" cellId="195:3:2"/>
                      </a:ext>
                    </a:extLst>
                  </a:tcPr>
                </a:tc>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6AA84F"/>
                    </a:solidFill>
                    <a:extLst>
                      <a:ext uri="http://customooxmlschemas.google.com/">
                        <go:slidesCustomData xmlns:go="http://customooxmlschemas.google.com/" cellId="195:3:3"/>
                      </a:ext>
                    </a:extLst>
                  </a:tcPr>
                </a:tc>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extLst>
                      <a:ext uri="http://customooxmlschemas.google.com/">
                        <go:slidesCustomData xmlns:go="http://customooxmlschemas.google.com/" cellId="195:3:4"/>
                      </a:ext>
                    </a:extLst>
                  </a:tcPr>
                </a:tc>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extLst>
                      <a:ext uri="http://customooxmlschemas.google.com/">
                        <go:slidesCustomData xmlns:go="http://customooxmlschemas.google.com/" cellId="195:3:5"/>
                      </a:ext>
                    </a:extLst>
                  </a:tcPr>
                </a:tc>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extLst>
                      <a:ext uri="http://customooxmlschemas.google.com/">
                        <go:slidesCustomData xmlns:go="http://customooxmlschemas.google.com/" cellId="195:3:6"/>
                      </a:ext>
                    </a:extLst>
                  </a:tcPr>
                </a:tc>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extLst>
                      <a:ext uri="http://customooxmlschemas.google.com/">
                        <go:slidesCustomData xmlns:go="http://customooxmlschemas.google.com/" cellId="195:3:7"/>
                      </a:ext>
                    </a:extLst>
                  </a:tcPr>
                </a:tc>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B7B7B7"/>
                    </a:solidFill>
                    <a:extLst>
                      <a:ext uri="http://customooxmlschemas.google.com/">
                        <go:slidesCustomData xmlns:go="http://customooxmlschemas.google.com/" cellId="195:3:8"/>
                      </a:ext>
                    </a:extLst>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Not Started</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extLst>
                      <a:ext uri="http://customooxmlschemas.google.com/">
                        <go:slidesCustomData xmlns:go="http://customooxmlschemas.google.com/" cellId="195:3:9"/>
                      </a:ext>
                    </a:extLst>
                  </a:tcPr>
                </a:tc>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extLst>
                      <a:ext uri="http://customooxmlschemas.google.com/">
                        <go:slidesCustomData xmlns:go="http://customooxmlschemas.google.com/" cellId="195:3:10"/>
                      </a:ext>
                    </a:extLst>
                  </a:tcPr>
                </a:tc>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extLst>
                      <a:ext uri="http://customooxmlschemas.google.com/">
                        <go:slidesCustomData xmlns:go="http://customooxmlschemas.google.com/" cellId="195:3:11"/>
                      </a:ext>
                    </a:extLst>
                  </a:tcPr>
                </a:tc>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extLst>
                      <a:ext uri="http://customooxmlschemas.google.com/">
                        <go:slidesCustomData xmlns:go="http://customooxmlschemas.google.com/" cellId="195:3:12"/>
                      </a:ext>
                    </a:extLst>
                  </a:tcPr>
                </a:tc>
              </a:tr>
              <a:tr h="200025">
                <a:tc>
                  <a:txBody>
                    <a:bodyPr/>
                    <a:lstStyle/>
                    <a:p>
                      <a:pPr indent="0" lvl="0" marL="0" marR="0" rtl="0" algn="l">
                        <a:lnSpc>
                          <a:spcPct val="115000"/>
                        </a:lnSpc>
                        <a:spcBef>
                          <a:spcPts val="0"/>
                        </a:spcBef>
                        <a:spcAft>
                          <a:spcPts val="0"/>
                        </a:spcAft>
                        <a:buClr>
                          <a:srgbClr val="000000"/>
                        </a:buClr>
                        <a:buSzPts val="700"/>
                        <a:buFont typeface="Arial"/>
                        <a:buNone/>
                      </a:pPr>
                      <a:r>
                        <a:rPr lang="en-US" sz="700"/>
                        <a:t>Web Application Structure + set up Firebase</a:t>
                      </a:r>
                      <a:endParaRPr sz="700" u="none" cap="none" strike="noStrike"/>
                    </a:p>
                  </a:txBody>
                  <a:tcPr marT="19050" marB="19050" marR="91425" marL="914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extLst>
                      <a:ext uri="http://customooxmlschemas.google.com/">
                        <go:slidesCustomData xmlns:go="http://customooxmlschemas.google.com/" cellId="195:4:0"/>
                      </a:ext>
                    </a:extLst>
                  </a:tcPr>
                </a:tc>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extLst>
                      <a:ext uri="http://customooxmlschemas.google.com/">
                        <go:slidesCustomData xmlns:go="http://customooxmlschemas.google.com/" cellId="195:4:1"/>
                      </a:ext>
                    </a:extLst>
                  </a:tcPr>
                </a:tc>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6AA84F"/>
                    </a:solidFill>
                    <a:extLst>
                      <a:ext uri="http://customooxmlschemas.google.com/">
                        <go:slidesCustomData xmlns:go="http://customooxmlschemas.google.com/" cellId="195:4:2"/>
                      </a:ext>
                    </a:extLst>
                  </a:tcPr>
                </a:tc>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6AA84F"/>
                    </a:solidFill>
                    <a:extLst>
                      <a:ext uri="http://customooxmlschemas.google.com/">
                        <go:slidesCustomData xmlns:go="http://customooxmlschemas.google.com/" cellId="195:4:3"/>
                      </a:ext>
                    </a:extLst>
                  </a:tcPr>
                </a:tc>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extLst>
                      <a:ext uri="http://customooxmlschemas.google.com/">
                        <go:slidesCustomData xmlns:go="http://customooxmlschemas.google.com/" cellId="195:4:4"/>
                      </a:ext>
                    </a:extLst>
                  </a:tcPr>
                </a:tc>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extLst>
                      <a:ext uri="http://customooxmlschemas.google.com/">
                        <go:slidesCustomData xmlns:go="http://customooxmlschemas.google.com/" cellId="195:4:5"/>
                      </a:ext>
                    </a:extLst>
                  </a:tcPr>
                </a:tc>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extLst>
                      <a:ext uri="http://customooxmlschemas.google.com/">
                        <go:slidesCustomData xmlns:go="http://customooxmlschemas.google.com/" cellId="195:4:6"/>
                      </a:ext>
                    </a:extLst>
                  </a:tcPr>
                </a:tc>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extLst>
                      <a:ext uri="http://customooxmlschemas.google.com/">
                        <go:slidesCustomData xmlns:go="http://customooxmlschemas.google.com/" cellId="195:4:7"/>
                      </a:ext>
                    </a:extLst>
                  </a:tcPr>
                </a:tc>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D966"/>
                    </a:solidFill>
                    <a:extLst>
                      <a:ext uri="http://customooxmlschemas.google.com/">
                        <go:slidesCustomData xmlns:go="http://customooxmlschemas.google.com/" cellId="195:4:8"/>
                      </a:ext>
                    </a:extLst>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In Progress</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extLst>
                      <a:ext uri="http://customooxmlschemas.google.com/">
                        <go:slidesCustomData xmlns:go="http://customooxmlschemas.google.com/" cellId="195:4:9"/>
                      </a:ext>
                    </a:extLst>
                  </a:tcPr>
                </a:tc>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extLst>
                      <a:ext uri="http://customooxmlschemas.google.com/">
                        <go:slidesCustomData xmlns:go="http://customooxmlschemas.google.com/" cellId="195:4:10"/>
                      </a:ext>
                    </a:extLst>
                  </a:tcPr>
                </a:tc>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extLst>
                      <a:ext uri="http://customooxmlschemas.google.com/">
                        <go:slidesCustomData xmlns:go="http://customooxmlschemas.google.com/" cellId="195:4:11"/>
                      </a:ext>
                    </a:extLst>
                  </a:tcPr>
                </a:tc>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extLst>
                      <a:ext uri="http://customooxmlschemas.google.com/">
                        <go:slidesCustomData xmlns:go="http://customooxmlschemas.google.com/" cellId="195:4:12"/>
                      </a:ext>
                    </a:extLst>
                  </a:tcPr>
                </a:tc>
              </a:tr>
              <a:tr h="200025">
                <a:tc>
                  <a:txBody>
                    <a:bodyPr/>
                    <a:lstStyle/>
                    <a:p>
                      <a:pPr indent="0" lvl="0" marL="0" marR="0" rtl="0" algn="l">
                        <a:lnSpc>
                          <a:spcPct val="115000"/>
                        </a:lnSpc>
                        <a:spcBef>
                          <a:spcPts val="0"/>
                        </a:spcBef>
                        <a:spcAft>
                          <a:spcPts val="0"/>
                        </a:spcAft>
                        <a:buClr>
                          <a:srgbClr val="000000"/>
                        </a:buClr>
                        <a:buSzPts val="700"/>
                        <a:buFont typeface="Arial"/>
                        <a:buNone/>
                      </a:pPr>
                      <a:r>
                        <a:rPr lang="en-US" sz="700" u="none" cap="none" strike="noStrike"/>
                        <a:t>Finalize PCB Block Diagram</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extLst>
                      <a:ext uri="http://customooxmlschemas.google.com/">
                        <go:slidesCustomData xmlns:go="http://customooxmlschemas.google.com/" cellId="195:5:0"/>
                      </a:ext>
                    </a:extLst>
                  </a:tcPr>
                </a:tc>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extLst>
                      <a:ext uri="http://customooxmlschemas.google.com/">
                        <go:slidesCustomData xmlns:go="http://customooxmlschemas.google.com/" cellId="195:5:1"/>
                      </a:ext>
                    </a:extLst>
                  </a:tcPr>
                </a:tc>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6AA84F"/>
                    </a:solidFill>
                    <a:extLst>
                      <a:ext uri="http://customooxmlschemas.google.com/">
                        <go:slidesCustomData xmlns:go="http://customooxmlschemas.google.com/" cellId="195:5:2"/>
                      </a:ext>
                    </a:extLst>
                  </a:tcPr>
                </a:tc>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extLst>
                      <a:ext uri="http://customooxmlschemas.google.com/">
                        <go:slidesCustomData xmlns:go="http://customooxmlschemas.google.com/" cellId="195:5:3"/>
                      </a:ext>
                    </a:extLst>
                  </a:tcPr>
                </a:tc>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extLst>
                      <a:ext uri="http://customooxmlschemas.google.com/">
                        <go:slidesCustomData xmlns:go="http://customooxmlschemas.google.com/" cellId="195:5:4"/>
                      </a:ext>
                    </a:extLst>
                  </a:tcPr>
                </a:tc>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extLst>
                      <a:ext uri="http://customooxmlschemas.google.com/">
                        <go:slidesCustomData xmlns:go="http://customooxmlschemas.google.com/" cellId="195:5:5"/>
                      </a:ext>
                    </a:extLst>
                  </a:tcPr>
                </a:tc>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extLst>
                      <a:ext uri="http://customooxmlschemas.google.com/">
                        <go:slidesCustomData xmlns:go="http://customooxmlschemas.google.com/" cellId="195:5:6"/>
                      </a:ext>
                    </a:extLst>
                  </a:tcPr>
                </a:tc>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extLst>
                      <a:ext uri="http://customooxmlschemas.google.com/">
                        <go:slidesCustomData xmlns:go="http://customooxmlschemas.google.com/" cellId="195:5:7"/>
                      </a:ext>
                    </a:extLst>
                  </a:tcPr>
                </a:tc>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6AA84F"/>
                    </a:solidFill>
                    <a:extLst>
                      <a:ext uri="http://customooxmlschemas.google.com/">
                        <go:slidesCustomData xmlns:go="http://customooxmlschemas.google.com/" cellId="195:5:8"/>
                      </a:ext>
                    </a:extLst>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Completed</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extLst>
                      <a:ext uri="http://customooxmlschemas.google.com/">
                        <go:slidesCustomData xmlns:go="http://customooxmlschemas.google.com/" cellId="195:5:9"/>
                      </a:ext>
                    </a:extLst>
                  </a:tcPr>
                </a:tc>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extLst>
                      <a:ext uri="http://customooxmlschemas.google.com/">
                        <go:slidesCustomData xmlns:go="http://customooxmlschemas.google.com/" cellId="195:5:10"/>
                      </a:ext>
                    </a:extLst>
                  </a:tcPr>
                </a:tc>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extLst>
                      <a:ext uri="http://customooxmlschemas.google.com/">
                        <go:slidesCustomData xmlns:go="http://customooxmlschemas.google.com/" cellId="195:5:11"/>
                      </a:ext>
                    </a:extLst>
                  </a:tcPr>
                </a:tc>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extLst>
                      <a:ext uri="http://customooxmlschemas.google.com/">
                        <go:slidesCustomData xmlns:go="http://customooxmlschemas.google.com/" cellId="195:5:12"/>
                      </a:ext>
                    </a:extLst>
                  </a:tcPr>
                </a:tc>
              </a:tr>
              <a:tr h="200025">
                <a:tc>
                  <a:txBody>
                    <a:bodyPr/>
                    <a:lstStyle/>
                    <a:p>
                      <a:pPr indent="0" lvl="0" marL="0" marR="0" rtl="0" algn="l">
                        <a:lnSpc>
                          <a:spcPct val="115000"/>
                        </a:lnSpc>
                        <a:spcBef>
                          <a:spcPts val="0"/>
                        </a:spcBef>
                        <a:spcAft>
                          <a:spcPts val="0"/>
                        </a:spcAft>
                        <a:buClr>
                          <a:srgbClr val="000000"/>
                        </a:buClr>
                        <a:buSzPts val="700"/>
                        <a:buFont typeface="Arial"/>
                        <a:buNone/>
                      </a:pPr>
                      <a:r>
                        <a:rPr lang="en-US" sz="700" u="none" cap="none" strike="noStrike"/>
                        <a:t>Design Login page</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extLst>
                      <a:ext uri="http://customooxmlschemas.google.com/">
                        <go:slidesCustomData xmlns:go="http://customooxmlschemas.google.com/" cellId="195:6:0"/>
                      </a:ext>
                    </a:extLst>
                  </a:tcPr>
                </a:tc>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extLst>
                      <a:ext uri="http://customooxmlschemas.google.com/">
                        <go:slidesCustomData xmlns:go="http://customooxmlschemas.google.com/" cellId="195:6:1"/>
                      </a:ext>
                    </a:extLst>
                  </a:tcPr>
                </a:tc>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extLst>
                      <a:ext uri="http://customooxmlschemas.google.com/">
                        <go:slidesCustomData xmlns:go="http://customooxmlschemas.google.com/" cellId="195:6:2"/>
                      </a:ext>
                    </a:extLst>
                  </a:tcPr>
                </a:tc>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6AA84F"/>
                    </a:solidFill>
                    <a:extLst>
                      <a:ext uri="http://customooxmlschemas.google.com/">
                        <go:slidesCustomData xmlns:go="http://customooxmlschemas.google.com/" cellId="195:6:3"/>
                      </a:ext>
                    </a:extLst>
                  </a:tcPr>
                </a:tc>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extLst>
                      <a:ext uri="http://customooxmlschemas.google.com/">
                        <go:slidesCustomData xmlns:go="http://customooxmlschemas.google.com/" cellId="195:6:4"/>
                      </a:ext>
                    </a:extLst>
                  </a:tcPr>
                </a:tc>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extLst>
                      <a:ext uri="http://customooxmlschemas.google.com/">
                        <go:slidesCustomData xmlns:go="http://customooxmlschemas.google.com/" cellId="195:6:5"/>
                      </a:ext>
                    </a:extLst>
                  </a:tcPr>
                </a:tc>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extLst>
                      <a:ext uri="http://customooxmlschemas.google.com/">
                        <go:slidesCustomData xmlns:go="http://customooxmlschemas.google.com/" cellId="195:6:6"/>
                      </a:ext>
                    </a:extLst>
                  </a:tcPr>
                </a:tc>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extLst>
                      <a:ext uri="http://customooxmlschemas.google.com/">
                        <go:slidesCustomData xmlns:go="http://customooxmlschemas.google.com/" cellId="195:6:7"/>
                      </a:ext>
                    </a:extLst>
                  </a:tcPr>
                </a:tc>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CC0000"/>
                    </a:solidFill>
                    <a:extLst>
                      <a:ext uri="http://customooxmlschemas.google.com/">
                        <go:slidesCustomData xmlns:go="http://customooxmlschemas.google.com/" cellId="195:6:8"/>
                      </a:ext>
                    </a:extLst>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Behind</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extLst>
                      <a:ext uri="http://customooxmlschemas.google.com/">
                        <go:slidesCustomData xmlns:go="http://customooxmlschemas.google.com/" cellId="195:6:9"/>
                      </a:ext>
                    </a:extLst>
                  </a:tcPr>
                </a:tc>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extLst>
                      <a:ext uri="http://customooxmlschemas.google.com/">
                        <go:slidesCustomData xmlns:go="http://customooxmlschemas.google.com/" cellId="195:6:10"/>
                      </a:ext>
                    </a:extLst>
                  </a:tcPr>
                </a:tc>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extLst>
                      <a:ext uri="http://customooxmlschemas.google.com/">
                        <go:slidesCustomData xmlns:go="http://customooxmlschemas.google.com/" cellId="195:6:11"/>
                      </a:ext>
                    </a:extLst>
                  </a:tcPr>
                </a:tc>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extLst>
                      <a:ext uri="http://customooxmlschemas.google.com/">
                        <go:slidesCustomData xmlns:go="http://customooxmlschemas.google.com/" cellId="195:6:12"/>
                      </a:ext>
                    </a:extLst>
                  </a:tcPr>
                </a:tc>
              </a:tr>
              <a:tr h="200025">
                <a:tc>
                  <a:txBody>
                    <a:bodyPr/>
                    <a:lstStyle/>
                    <a:p>
                      <a:pPr indent="0" lvl="0" marL="0" marR="0" rtl="0" algn="l">
                        <a:lnSpc>
                          <a:spcPct val="115000"/>
                        </a:lnSpc>
                        <a:spcBef>
                          <a:spcPts val="0"/>
                        </a:spcBef>
                        <a:spcAft>
                          <a:spcPts val="0"/>
                        </a:spcAft>
                        <a:buClr>
                          <a:srgbClr val="000000"/>
                        </a:buClr>
                        <a:buSzPts val="700"/>
                        <a:buFont typeface="Arial"/>
                        <a:buNone/>
                      </a:pPr>
                      <a:r>
                        <a:rPr b="1" lang="en-US" sz="700" u="none" cap="none" strike="noStrike"/>
                        <a:t>Midterm Presentation</a:t>
                      </a:r>
                      <a:endParaRPr b="1"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extLst>
                      <a:ext uri="http://customooxmlschemas.google.com/">
                        <go:slidesCustomData xmlns:go="http://customooxmlschemas.google.com/" cellId="195:7:0"/>
                      </a:ext>
                    </a:extLst>
                  </a:tcPr>
                </a:tc>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extLst>
                      <a:ext uri="http://customooxmlschemas.google.com/">
                        <go:slidesCustomData xmlns:go="http://customooxmlschemas.google.com/" cellId="195:7:1"/>
                      </a:ext>
                    </a:extLst>
                  </a:tcPr>
                </a:tc>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extLst>
                      <a:ext uri="http://customooxmlschemas.google.com/">
                        <go:slidesCustomData xmlns:go="http://customooxmlschemas.google.com/" cellId="195:7:2"/>
                      </a:ext>
                    </a:extLst>
                  </a:tcPr>
                </a:tc>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6AA84F"/>
                    </a:solidFill>
                    <a:extLst>
                      <a:ext uri="http://customooxmlschemas.google.com/">
                        <go:slidesCustomData xmlns:go="http://customooxmlschemas.google.com/" cellId="195:7:3"/>
                      </a:ext>
                    </a:extLst>
                  </a:tcPr>
                </a:tc>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extLst>
                      <a:ext uri="http://customooxmlschemas.google.com/">
                        <go:slidesCustomData xmlns:go="http://customooxmlschemas.google.com/" cellId="195:7:4"/>
                      </a:ext>
                    </a:extLst>
                  </a:tcPr>
                </a:tc>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extLst>
                      <a:ext uri="http://customooxmlschemas.google.com/">
                        <go:slidesCustomData xmlns:go="http://customooxmlschemas.google.com/" cellId="195:7:5"/>
                      </a:ext>
                    </a:extLst>
                  </a:tcPr>
                </a:tc>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extLst>
                      <a:ext uri="http://customooxmlschemas.google.com/">
                        <go:slidesCustomData xmlns:go="http://customooxmlschemas.google.com/" cellId="195:7:6"/>
                      </a:ext>
                    </a:extLst>
                  </a:tcPr>
                </a:tc>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extLst>
                      <a:ext uri="http://customooxmlschemas.google.com/">
                        <go:slidesCustomData xmlns:go="http://customooxmlschemas.google.com/" cellId="195:7:7"/>
                      </a:ext>
                    </a:extLst>
                  </a:tcPr>
                </a:tc>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extLst>
                      <a:ext uri="http://customooxmlschemas.google.com/">
                        <go:slidesCustomData xmlns:go="http://customooxmlschemas.google.com/" cellId="195:7:8"/>
                      </a:ext>
                    </a:extLst>
                  </a:tcPr>
                </a:tc>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extLst>
                      <a:ext uri="http://customooxmlschemas.google.com/">
                        <go:slidesCustomData xmlns:go="http://customooxmlschemas.google.com/" cellId="195:7:9"/>
                      </a:ext>
                    </a:extLst>
                  </a:tcPr>
                </a:tc>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extLst>
                      <a:ext uri="http://customooxmlschemas.google.com/">
                        <go:slidesCustomData xmlns:go="http://customooxmlschemas.google.com/" cellId="195:7:10"/>
                      </a:ext>
                    </a:extLst>
                  </a:tcPr>
                </a:tc>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extLst>
                      <a:ext uri="http://customooxmlschemas.google.com/">
                        <go:slidesCustomData xmlns:go="http://customooxmlschemas.google.com/" cellId="195:7:11"/>
                      </a:ext>
                    </a:extLst>
                  </a:tcPr>
                </a:tc>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extLst>
                      <a:ext uri="http://customooxmlschemas.google.com/">
                        <go:slidesCustomData xmlns:go="http://customooxmlschemas.google.com/" cellId="195:7:12"/>
                      </a:ext>
                    </a:extLst>
                  </a:tcPr>
                </a:tc>
              </a:tr>
              <a:tr h="200025">
                <a:tc>
                  <a:txBody>
                    <a:bodyPr/>
                    <a:lstStyle/>
                    <a:p>
                      <a:pPr indent="0" lvl="0" marL="0" marR="0" rtl="0" algn="l">
                        <a:lnSpc>
                          <a:spcPct val="115000"/>
                        </a:lnSpc>
                        <a:spcBef>
                          <a:spcPts val="0"/>
                        </a:spcBef>
                        <a:spcAft>
                          <a:spcPts val="0"/>
                        </a:spcAft>
                        <a:buClr>
                          <a:srgbClr val="000000"/>
                        </a:buClr>
                        <a:buSzPts val="700"/>
                        <a:buFont typeface="Arial"/>
                        <a:buNone/>
                      </a:pPr>
                      <a:r>
                        <a:rPr lang="en-US" sz="700" u="none" cap="none" strike="noStrike"/>
                        <a:t>Buck Converter Design + Simulation</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extLst>
                      <a:ext uri="http://customooxmlschemas.google.com/">
                        <go:slidesCustomData xmlns:go="http://customooxmlschemas.google.com/" cellId="195:8:0"/>
                      </a:ext>
                    </a:extLst>
                  </a:tcPr>
                </a:tc>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extLst>
                      <a:ext uri="http://customooxmlschemas.google.com/">
                        <go:slidesCustomData xmlns:go="http://customooxmlschemas.google.com/" cellId="195:8:1"/>
                      </a:ext>
                    </a:extLst>
                  </a:tcPr>
                </a:tc>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extLst>
                      <a:ext uri="http://customooxmlschemas.google.com/">
                        <go:slidesCustomData xmlns:go="http://customooxmlschemas.google.com/" cellId="195:8:2"/>
                      </a:ext>
                    </a:extLst>
                  </a:tcPr>
                </a:tc>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6AA84F"/>
                    </a:solidFill>
                    <a:extLst>
                      <a:ext uri="http://customooxmlschemas.google.com/">
                        <go:slidesCustomData xmlns:go="http://customooxmlschemas.google.com/" cellId="195:8:3"/>
                      </a:ext>
                    </a:extLst>
                  </a:tcPr>
                </a:tc>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6AA84F"/>
                    </a:solidFill>
                    <a:extLst>
                      <a:ext uri="http://customooxmlschemas.google.com/">
                        <go:slidesCustomData xmlns:go="http://customooxmlschemas.google.com/" cellId="195:8:4"/>
                      </a:ext>
                    </a:extLst>
                  </a:tcPr>
                </a:tc>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extLst>
                      <a:ext uri="http://customooxmlschemas.google.com/">
                        <go:slidesCustomData xmlns:go="http://customooxmlschemas.google.com/" cellId="195:8:5"/>
                      </a:ext>
                    </a:extLst>
                  </a:tcPr>
                </a:tc>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extLst>
                      <a:ext uri="http://customooxmlschemas.google.com/">
                        <go:slidesCustomData xmlns:go="http://customooxmlschemas.google.com/" cellId="195:8:6"/>
                      </a:ext>
                    </a:extLst>
                  </a:tcPr>
                </a:tc>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extLst>
                      <a:ext uri="http://customooxmlschemas.google.com/">
                        <go:slidesCustomData xmlns:go="http://customooxmlschemas.google.com/" cellId="195:8:7"/>
                      </a:ext>
                    </a:extLst>
                  </a:tcPr>
                </a:tc>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extLst>
                      <a:ext uri="http://customooxmlschemas.google.com/">
                        <go:slidesCustomData xmlns:go="http://customooxmlschemas.google.com/" cellId="195:8:8"/>
                      </a:ext>
                    </a:extLst>
                  </a:tcPr>
                </a:tc>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extLst>
                      <a:ext uri="http://customooxmlschemas.google.com/">
                        <go:slidesCustomData xmlns:go="http://customooxmlschemas.google.com/" cellId="195:8:9"/>
                      </a:ext>
                    </a:extLst>
                  </a:tcPr>
                </a:tc>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extLst>
                      <a:ext uri="http://customooxmlschemas.google.com/">
                        <go:slidesCustomData xmlns:go="http://customooxmlschemas.google.com/" cellId="195:8:10"/>
                      </a:ext>
                    </a:extLst>
                  </a:tcPr>
                </a:tc>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extLst>
                      <a:ext uri="http://customooxmlschemas.google.com/">
                        <go:slidesCustomData xmlns:go="http://customooxmlschemas.google.com/" cellId="195:8:11"/>
                      </a:ext>
                    </a:extLst>
                  </a:tcPr>
                </a:tc>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extLst>
                      <a:ext uri="http://customooxmlschemas.google.com/">
                        <go:slidesCustomData xmlns:go="http://customooxmlschemas.google.com/" cellId="195:8:12"/>
                      </a:ext>
                    </a:extLst>
                  </a:tcPr>
                </a:tc>
              </a:tr>
              <a:tr h="200025">
                <a:tc>
                  <a:txBody>
                    <a:bodyPr/>
                    <a:lstStyle/>
                    <a:p>
                      <a:pPr indent="0" lvl="0" marL="0" marR="0" rtl="0" algn="l">
                        <a:lnSpc>
                          <a:spcPct val="115000"/>
                        </a:lnSpc>
                        <a:spcBef>
                          <a:spcPts val="0"/>
                        </a:spcBef>
                        <a:spcAft>
                          <a:spcPts val="0"/>
                        </a:spcAft>
                        <a:buClr>
                          <a:srgbClr val="000000"/>
                        </a:buClr>
                        <a:buSzPts val="700"/>
                        <a:buFont typeface="Arial"/>
                        <a:buNone/>
                      </a:pPr>
                      <a:r>
                        <a:rPr lang="en-US" sz="700" u="none" cap="none" strike="noStrike"/>
                        <a:t>Initial PCB Designed and ordered</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extLst>
                      <a:ext uri="http://customooxmlschemas.google.com/">
                        <go:slidesCustomData xmlns:go="http://customooxmlschemas.google.com/" cellId="195:9:0"/>
                      </a:ext>
                    </a:extLst>
                  </a:tcPr>
                </a:tc>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extLst>
                      <a:ext uri="http://customooxmlschemas.google.com/">
                        <go:slidesCustomData xmlns:go="http://customooxmlschemas.google.com/" cellId="195:9:1"/>
                      </a:ext>
                    </a:extLst>
                  </a:tcPr>
                </a:tc>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extLst>
                      <a:ext uri="http://customooxmlschemas.google.com/">
                        <go:slidesCustomData xmlns:go="http://customooxmlschemas.google.com/" cellId="195:9:2"/>
                      </a:ext>
                    </a:extLst>
                  </a:tcPr>
                </a:tc>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extLst>
                      <a:ext uri="http://customooxmlschemas.google.com/">
                        <go:slidesCustomData xmlns:go="http://customooxmlschemas.google.com/" cellId="195:9:3"/>
                      </a:ext>
                    </a:extLst>
                  </a:tcPr>
                </a:tc>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6AA84F"/>
                    </a:solidFill>
                    <a:extLst>
                      <a:ext uri="http://customooxmlschemas.google.com/">
                        <go:slidesCustomData xmlns:go="http://customooxmlschemas.google.com/" cellId="195:9:4"/>
                      </a:ext>
                    </a:extLst>
                  </a:tcPr>
                </a:tc>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6AA84F"/>
                    </a:solidFill>
                    <a:extLst>
                      <a:ext uri="http://customooxmlschemas.google.com/">
                        <go:slidesCustomData xmlns:go="http://customooxmlschemas.google.com/" cellId="195:9:5"/>
                      </a:ext>
                    </a:extLst>
                  </a:tcPr>
                </a:tc>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6AA84F"/>
                    </a:solidFill>
                    <a:extLst>
                      <a:ext uri="http://customooxmlschemas.google.com/">
                        <go:slidesCustomData xmlns:go="http://customooxmlschemas.google.com/" cellId="195:9:6"/>
                      </a:ext>
                    </a:extLst>
                  </a:tcPr>
                </a:tc>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extLst>
                      <a:ext uri="http://customooxmlschemas.google.com/">
                        <go:slidesCustomData xmlns:go="http://customooxmlschemas.google.com/" cellId="195:9:7"/>
                      </a:ext>
                    </a:extLst>
                  </a:tcPr>
                </a:tc>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extLst>
                      <a:ext uri="http://customooxmlschemas.google.com/">
                        <go:slidesCustomData xmlns:go="http://customooxmlschemas.google.com/" cellId="195:9:8"/>
                      </a:ext>
                    </a:extLst>
                  </a:tcPr>
                </a:tc>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extLst>
                      <a:ext uri="http://customooxmlschemas.google.com/">
                        <go:slidesCustomData xmlns:go="http://customooxmlschemas.google.com/" cellId="195:9:9"/>
                      </a:ext>
                    </a:extLst>
                  </a:tcPr>
                </a:tc>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extLst>
                      <a:ext uri="http://customooxmlschemas.google.com/">
                        <go:slidesCustomData xmlns:go="http://customooxmlschemas.google.com/" cellId="195:9:10"/>
                      </a:ext>
                    </a:extLst>
                  </a:tcPr>
                </a:tc>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extLst>
                      <a:ext uri="http://customooxmlschemas.google.com/">
                        <go:slidesCustomData xmlns:go="http://customooxmlschemas.google.com/" cellId="195:9:11"/>
                      </a:ext>
                    </a:extLst>
                  </a:tcPr>
                </a:tc>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extLst>
                      <a:ext uri="http://customooxmlschemas.google.com/">
                        <go:slidesCustomData xmlns:go="http://customooxmlschemas.google.com/" cellId="195:9:12"/>
                      </a:ext>
                    </a:extLst>
                  </a:tcPr>
                </a:tc>
              </a:tr>
              <a:tr h="200025">
                <a:tc>
                  <a:txBody>
                    <a:bodyPr/>
                    <a:lstStyle/>
                    <a:p>
                      <a:pPr indent="0" lvl="0" marL="0" marR="0" rtl="0" algn="l">
                        <a:lnSpc>
                          <a:spcPct val="115000"/>
                        </a:lnSpc>
                        <a:spcBef>
                          <a:spcPts val="0"/>
                        </a:spcBef>
                        <a:spcAft>
                          <a:spcPts val="0"/>
                        </a:spcAft>
                        <a:buClr>
                          <a:srgbClr val="000000"/>
                        </a:buClr>
                        <a:buSzPts val="700"/>
                        <a:buFont typeface="Arial"/>
                        <a:buNone/>
                      </a:pPr>
                      <a:r>
                        <a:rPr lang="en-US" sz="700" u="none" cap="none" strike="noStrike"/>
                        <a:t>Build Homepage that displays live video</a:t>
                      </a:r>
                      <a:endParaRPr sz="700" u="none" cap="none" strike="noStrike"/>
                    </a:p>
                  </a:txBody>
                  <a:tcPr marT="19050" marB="19050" marR="91425" marL="914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extLst>
                      <a:ext uri="http://customooxmlschemas.google.com/">
                        <go:slidesCustomData xmlns:go="http://customooxmlschemas.google.com/" cellId="195:10:0"/>
                      </a:ext>
                    </a:extLst>
                  </a:tcPr>
                </a:tc>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extLst>
                      <a:ext uri="http://customooxmlschemas.google.com/">
                        <go:slidesCustomData xmlns:go="http://customooxmlschemas.google.com/" cellId="195:10:1"/>
                      </a:ext>
                    </a:extLst>
                  </a:tcPr>
                </a:tc>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6AA84F"/>
                    </a:solidFill>
                    <a:extLst>
                      <a:ext uri="http://customooxmlschemas.google.com/">
                        <go:slidesCustomData xmlns:go="http://customooxmlschemas.google.com/" cellId="195:10:2"/>
                      </a:ext>
                    </a:extLst>
                  </a:tcPr>
                </a:tc>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6AA84F"/>
                    </a:solidFill>
                    <a:extLst>
                      <a:ext uri="http://customooxmlschemas.google.com/">
                        <go:slidesCustomData xmlns:go="http://customooxmlschemas.google.com/" cellId="195:10:3"/>
                      </a:ext>
                    </a:extLst>
                  </a:tcPr>
                </a:tc>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6AA84F"/>
                    </a:solidFill>
                    <a:extLst>
                      <a:ext uri="http://customooxmlschemas.google.com/">
                        <go:slidesCustomData xmlns:go="http://customooxmlschemas.google.com/" cellId="195:10:4"/>
                      </a:ext>
                    </a:extLst>
                  </a:tcPr>
                </a:tc>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6AA84F"/>
                    </a:solidFill>
                    <a:extLst>
                      <a:ext uri="http://customooxmlschemas.google.com/">
                        <go:slidesCustomData xmlns:go="http://customooxmlschemas.google.com/" cellId="195:10:5"/>
                      </a:ext>
                    </a:extLst>
                  </a:tcPr>
                </a:tc>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extLst>
                      <a:ext uri="http://customooxmlschemas.google.com/">
                        <go:slidesCustomData xmlns:go="http://customooxmlschemas.google.com/" cellId="195:10:6"/>
                      </a:ext>
                    </a:extLst>
                  </a:tcPr>
                </a:tc>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extLst>
                      <a:ext uri="http://customooxmlschemas.google.com/">
                        <go:slidesCustomData xmlns:go="http://customooxmlschemas.google.com/" cellId="195:10:7"/>
                      </a:ext>
                    </a:extLst>
                  </a:tcPr>
                </a:tc>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extLst>
                      <a:ext uri="http://customooxmlschemas.google.com/">
                        <go:slidesCustomData xmlns:go="http://customooxmlschemas.google.com/" cellId="195:10:8"/>
                      </a:ext>
                    </a:extLst>
                  </a:tcPr>
                </a:tc>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extLst>
                      <a:ext uri="http://customooxmlschemas.google.com/">
                        <go:slidesCustomData xmlns:go="http://customooxmlschemas.google.com/" cellId="195:10:9"/>
                      </a:ext>
                    </a:extLst>
                  </a:tcPr>
                </a:tc>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extLst>
                      <a:ext uri="http://customooxmlschemas.google.com/">
                        <go:slidesCustomData xmlns:go="http://customooxmlschemas.google.com/" cellId="195:10:10"/>
                      </a:ext>
                    </a:extLst>
                  </a:tcPr>
                </a:tc>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extLst>
                      <a:ext uri="http://customooxmlschemas.google.com/">
                        <go:slidesCustomData xmlns:go="http://customooxmlschemas.google.com/" cellId="195:10:11"/>
                      </a:ext>
                    </a:extLst>
                  </a:tcPr>
                </a:tc>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extLst>
                      <a:ext uri="http://customooxmlschemas.google.com/">
                        <go:slidesCustomData xmlns:go="http://customooxmlschemas.google.com/" cellId="195:10:12"/>
                      </a:ext>
                    </a:extLst>
                  </a:tcPr>
                </a:tc>
              </a:tr>
              <a:tr h="200025">
                <a:tc>
                  <a:txBody>
                    <a:bodyPr/>
                    <a:lstStyle/>
                    <a:p>
                      <a:pPr indent="0" lvl="0" marL="0" marR="0" rtl="0" algn="l">
                        <a:lnSpc>
                          <a:spcPct val="115000"/>
                        </a:lnSpc>
                        <a:spcBef>
                          <a:spcPts val="0"/>
                        </a:spcBef>
                        <a:spcAft>
                          <a:spcPts val="0"/>
                        </a:spcAft>
                        <a:buClr>
                          <a:srgbClr val="000000"/>
                        </a:buClr>
                        <a:buSzPts val="700"/>
                        <a:buFont typeface="Arial"/>
                        <a:buNone/>
                      </a:pPr>
                      <a:r>
                        <a:rPr lang="en-US" sz="700"/>
                        <a:t>Initial PCB Received</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extLst>
                      <a:ext uri="http://customooxmlschemas.google.com/">
                        <go:slidesCustomData xmlns:go="http://customooxmlschemas.google.com/" cellId="195:11:0"/>
                      </a:ext>
                    </a:extLst>
                  </a:tcPr>
                </a:tc>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extLst>
                      <a:ext uri="http://customooxmlschemas.google.com/">
                        <go:slidesCustomData xmlns:go="http://customooxmlschemas.google.com/" cellId="195:11:1"/>
                      </a:ext>
                    </a:extLst>
                  </a:tcPr>
                </a:tc>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extLst>
                      <a:ext uri="http://customooxmlschemas.google.com/">
                        <go:slidesCustomData xmlns:go="http://customooxmlschemas.google.com/" cellId="195:11:2"/>
                      </a:ext>
                    </a:extLst>
                  </a:tcPr>
                </a:tc>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extLst>
                      <a:ext uri="http://customooxmlschemas.google.com/">
                        <go:slidesCustomData xmlns:go="http://customooxmlschemas.google.com/" cellId="195:11:3"/>
                      </a:ext>
                    </a:extLst>
                  </a:tcPr>
                </a:tc>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chemeClr val="lt1"/>
                    </a:solidFill>
                    <a:extLst>
                      <a:ext uri="http://customooxmlschemas.google.com/">
                        <go:slidesCustomData xmlns:go="http://customooxmlschemas.google.com/" cellId="195:11:4"/>
                      </a:ext>
                    </a:extLst>
                  </a:tcPr>
                </a:tc>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chemeClr val="lt1"/>
                    </a:solidFill>
                    <a:extLst>
                      <a:ext uri="http://customooxmlschemas.google.com/">
                        <go:slidesCustomData xmlns:go="http://customooxmlschemas.google.com/" cellId="195:11:5"/>
                      </a:ext>
                    </a:extLst>
                  </a:tcPr>
                </a:tc>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chemeClr val="lt1"/>
                    </a:solidFill>
                    <a:extLst>
                      <a:ext uri="http://customooxmlschemas.google.com/">
                        <go:slidesCustomData xmlns:go="http://customooxmlschemas.google.com/" cellId="195:11:6"/>
                      </a:ext>
                    </a:extLst>
                  </a:tcPr>
                </a:tc>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6AA84F"/>
                    </a:solidFill>
                    <a:extLst>
                      <a:ext uri="http://customooxmlschemas.google.com/">
                        <go:slidesCustomData xmlns:go="http://customooxmlschemas.google.com/" cellId="195:11:7"/>
                      </a:ext>
                    </a:extLst>
                  </a:tcPr>
                </a:tc>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6AA84F"/>
                    </a:solidFill>
                    <a:extLst>
                      <a:ext uri="http://customooxmlschemas.google.com/">
                        <go:slidesCustomData xmlns:go="http://customooxmlschemas.google.com/" cellId="195:11:8"/>
                      </a:ext>
                    </a:extLst>
                  </a:tcPr>
                </a:tc>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extLst>
                      <a:ext uri="http://customooxmlschemas.google.com/">
                        <go:slidesCustomData xmlns:go="http://customooxmlschemas.google.com/" cellId="195:11:9"/>
                      </a:ext>
                    </a:extLst>
                  </a:tcPr>
                </a:tc>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extLst>
                      <a:ext uri="http://customooxmlschemas.google.com/">
                        <go:slidesCustomData xmlns:go="http://customooxmlschemas.google.com/" cellId="195:11:10"/>
                      </a:ext>
                    </a:extLst>
                  </a:tcPr>
                </a:tc>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extLst>
                      <a:ext uri="http://customooxmlschemas.google.com/">
                        <go:slidesCustomData xmlns:go="http://customooxmlschemas.google.com/" cellId="195:11:11"/>
                      </a:ext>
                    </a:extLst>
                  </a:tcPr>
                </a:tc>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extLst>
                      <a:ext uri="http://customooxmlschemas.google.com/">
                        <go:slidesCustomData xmlns:go="http://customooxmlschemas.google.com/" cellId="195:11:12"/>
                      </a:ext>
                    </a:extLst>
                  </a:tcPr>
                </a:tc>
              </a:tr>
              <a:tr h="200025">
                <a:tc>
                  <a:txBody>
                    <a:bodyPr/>
                    <a:lstStyle/>
                    <a:p>
                      <a:pPr indent="0" lvl="0" marL="0" marR="0" rtl="0" algn="l">
                        <a:lnSpc>
                          <a:spcPct val="115000"/>
                        </a:lnSpc>
                        <a:spcBef>
                          <a:spcPts val="0"/>
                        </a:spcBef>
                        <a:spcAft>
                          <a:spcPts val="0"/>
                        </a:spcAft>
                        <a:buClr>
                          <a:srgbClr val="000000"/>
                        </a:buClr>
                        <a:buSzPts val="700"/>
                        <a:buFont typeface="Arial"/>
                        <a:buNone/>
                      </a:pPr>
                      <a:r>
                        <a:rPr lang="en-US" sz="700" u="none" cap="none" strike="noStrike"/>
                        <a:t>Switch-State Detection complet</a:t>
                      </a:r>
                      <a:r>
                        <a:rPr lang="en-US" sz="700"/>
                        <a:t>e</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extLst>
                      <a:ext uri="http://customooxmlschemas.google.com/">
                        <go:slidesCustomData xmlns:go="http://customooxmlschemas.google.com/" cellId="195:12:0"/>
                      </a:ext>
                    </a:extLst>
                  </a:tcPr>
                </a:tc>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extLst>
                      <a:ext uri="http://customooxmlschemas.google.com/">
                        <go:slidesCustomData xmlns:go="http://customooxmlschemas.google.com/" cellId="195:12:1"/>
                      </a:ext>
                    </a:extLst>
                  </a:tcPr>
                </a:tc>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extLst>
                      <a:ext uri="http://customooxmlschemas.google.com/">
                        <go:slidesCustomData xmlns:go="http://customooxmlschemas.google.com/" cellId="195:12:2"/>
                      </a:ext>
                    </a:extLst>
                  </a:tcPr>
                </a:tc>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extLst>
                      <a:ext uri="http://customooxmlschemas.google.com/">
                        <go:slidesCustomData xmlns:go="http://customooxmlschemas.google.com/" cellId="195:12:3"/>
                      </a:ext>
                    </a:extLst>
                  </a:tcPr>
                </a:tc>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6AA84F"/>
                    </a:solidFill>
                    <a:extLst>
                      <a:ext uri="http://customooxmlschemas.google.com/">
                        <go:slidesCustomData xmlns:go="http://customooxmlschemas.google.com/" cellId="195:12:4"/>
                      </a:ext>
                    </a:extLst>
                  </a:tcPr>
                </a:tc>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6AA84F"/>
                    </a:solidFill>
                    <a:extLst>
                      <a:ext uri="http://customooxmlschemas.google.com/">
                        <go:slidesCustomData xmlns:go="http://customooxmlschemas.google.com/" cellId="195:12:5"/>
                      </a:ext>
                    </a:extLst>
                  </a:tcPr>
                </a:tc>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6AA84F"/>
                    </a:solidFill>
                    <a:extLst>
                      <a:ext uri="http://customooxmlschemas.google.com/">
                        <go:slidesCustomData xmlns:go="http://customooxmlschemas.google.com/" cellId="195:12:6"/>
                      </a:ext>
                    </a:extLst>
                  </a:tcPr>
                </a:tc>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extLst>
                      <a:ext uri="http://customooxmlschemas.google.com/">
                        <go:slidesCustomData xmlns:go="http://customooxmlschemas.google.com/" cellId="195:12:7"/>
                      </a:ext>
                    </a:extLst>
                  </a:tcPr>
                </a:tc>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extLst>
                      <a:ext uri="http://customooxmlschemas.google.com/">
                        <go:slidesCustomData xmlns:go="http://customooxmlschemas.google.com/" cellId="195:12:8"/>
                      </a:ext>
                    </a:extLst>
                  </a:tcPr>
                </a:tc>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extLst>
                      <a:ext uri="http://customooxmlschemas.google.com/">
                        <go:slidesCustomData xmlns:go="http://customooxmlschemas.google.com/" cellId="195:12:9"/>
                      </a:ext>
                    </a:extLst>
                  </a:tcPr>
                </a:tc>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extLst>
                      <a:ext uri="http://customooxmlschemas.google.com/">
                        <go:slidesCustomData xmlns:go="http://customooxmlschemas.google.com/" cellId="195:12:10"/>
                      </a:ext>
                    </a:extLst>
                  </a:tcPr>
                </a:tc>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extLst>
                      <a:ext uri="http://customooxmlschemas.google.com/">
                        <go:slidesCustomData xmlns:go="http://customooxmlschemas.google.com/" cellId="195:12:11"/>
                      </a:ext>
                    </a:extLst>
                  </a:tcPr>
                </a:tc>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extLst>
                      <a:ext uri="http://customooxmlschemas.google.com/">
                        <go:slidesCustomData xmlns:go="http://customooxmlschemas.google.com/" cellId="195:12:12"/>
                      </a:ext>
                    </a:extLst>
                  </a:tcPr>
                </a:tc>
              </a:tr>
              <a:tr h="200025">
                <a:tc>
                  <a:txBody>
                    <a:bodyPr/>
                    <a:lstStyle/>
                    <a:p>
                      <a:pPr indent="0" lvl="0" marL="0" marR="0" rtl="0" algn="l">
                        <a:lnSpc>
                          <a:spcPct val="115000"/>
                        </a:lnSpc>
                        <a:spcBef>
                          <a:spcPts val="0"/>
                        </a:spcBef>
                        <a:spcAft>
                          <a:spcPts val="0"/>
                        </a:spcAft>
                        <a:buClr>
                          <a:srgbClr val="000000"/>
                        </a:buClr>
                        <a:buSzPts val="700"/>
                        <a:buFont typeface="Arial"/>
                        <a:buNone/>
                      </a:pPr>
                      <a:r>
                        <a:rPr lang="en-US" sz="700" u="none" cap="none" strike="noStrike"/>
                        <a:t>Implement backend for fetching video feeds</a:t>
                      </a:r>
                      <a:endParaRPr sz="700" u="none" cap="none" strike="noStrike"/>
                    </a:p>
                  </a:txBody>
                  <a:tcPr marT="19050" marB="19050" marR="91425" marL="914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extLst>
                      <a:ext uri="http://customooxmlschemas.google.com/">
                        <go:slidesCustomData xmlns:go="http://customooxmlschemas.google.com/" cellId="195:13:0"/>
                      </a:ext>
                    </a:extLst>
                  </a:tcPr>
                </a:tc>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extLst>
                      <a:ext uri="http://customooxmlschemas.google.com/">
                        <go:slidesCustomData xmlns:go="http://customooxmlschemas.google.com/" cellId="195:13:1"/>
                      </a:ext>
                    </a:extLst>
                  </a:tcPr>
                </a:tc>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extLst>
                      <a:ext uri="http://customooxmlschemas.google.com/">
                        <go:slidesCustomData xmlns:go="http://customooxmlschemas.google.com/" cellId="195:13:2"/>
                      </a:ext>
                    </a:extLst>
                  </a:tcPr>
                </a:tc>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extLst>
                      <a:ext uri="http://customooxmlschemas.google.com/">
                        <go:slidesCustomData xmlns:go="http://customooxmlschemas.google.com/" cellId="195:13:3"/>
                      </a:ext>
                    </a:extLst>
                  </a:tcPr>
                </a:tc>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6AA84F"/>
                    </a:solidFill>
                    <a:extLst>
                      <a:ext uri="http://customooxmlschemas.google.com/">
                        <go:slidesCustomData xmlns:go="http://customooxmlschemas.google.com/" cellId="195:13:4"/>
                      </a:ext>
                    </a:extLst>
                  </a:tcPr>
                </a:tc>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6AA84F"/>
                    </a:solidFill>
                    <a:extLst>
                      <a:ext uri="http://customooxmlschemas.google.com/">
                        <go:slidesCustomData xmlns:go="http://customooxmlschemas.google.com/" cellId="195:13:5"/>
                      </a:ext>
                    </a:extLst>
                  </a:tcPr>
                </a:tc>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6AA84F"/>
                    </a:solidFill>
                    <a:extLst>
                      <a:ext uri="http://customooxmlschemas.google.com/">
                        <go:slidesCustomData xmlns:go="http://customooxmlschemas.google.com/" cellId="195:13:6"/>
                      </a:ext>
                    </a:extLst>
                  </a:tcPr>
                </a:tc>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extLst>
                      <a:ext uri="http://customooxmlschemas.google.com/">
                        <go:slidesCustomData xmlns:go="http://customooxmlschemas.google.com/" cellId="195:13:7"/>
                      </a:ext>
                    </a:extLst>
                  </a:tcPr>
                </a:tc>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extLst>
                      <a:ext uri="http://customooxmlschemas.google.com/">
                        <go:slidesCustomData xmlns:go="http://customooxmlschemas.google.com/" cellId="195:13:8"/>
                      </a:ext>
                    </a:extLst>
                  </a:tcPr>
                </a:tc>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extLst>
                      <a:ext uri="http://customooxmlschemas.google.com/">
                        <go:slidesCustomData xmlns:go="http://customooxmlschemas.google.com/" cellId="195:13:9"/>
                      </a:ext>
                    </a:extLst>
                  </a:tcPr>
                </a:tc>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extLst>
                      <a:ext uri="http://customooxmlschemas.google.com/">
                        <go:slidesCustomData xmlns:go="http://customooxmlschemas.google.com/" cellId="195:13:10"/>
                      </a:ext>
                    </a:extLst>
                  </a:tcPr>
                </a:tc>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extLst>
                      <a:ext uri="http://customooxmlschemas.google.com/">
                        <go:slidesCustomData xmlns:go="http://customooxmlschemas.google.com/" cellId="195:13:11"/>
                      </a:ext>
                    </a:extLst>
                  </a:tcPr>
                </a:tc>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extLst>
                      <a:ext uri="http://customooxmlschemas.google.com/">
                        <go:slidesCustomData xmlns:go="http://customooxmlschemas.google.com/" cellId="195:13:12"/>
                      </a:ext>
                    </a:extLst>
                  </a:tcPr>
                </a:tc>
              </a:tr>
              <a:tr h="200025">
                <a:tc>
                  <a:txBody>
                    <a:bodyPr/>
                    <a:lstStyle/>
                    <a:p>
                      <a:pPr indent="0" lvl="0" marL="0" marR="0" rtl="0" algn="l">
                        <a:lnSpc>
                          <a:spcPct val="115000"/>
                        </a:lnSpc>
                        <a:spcBef>
                          <a:spcPts val="0"/>
                        </a:spcBef>
                        <a:spcAft>
                          <a:spcPts val="0"/>
                        </a:spcAft>
                        <a:buClr>
                          <a:srgbClr val="000000"/>
                        </a:buClr>
                        <a:buSzPts val="700"/>
                        <a:buFont typeface="Arial"/>
                        <a:buNone/>
                      </a:pPr>
                      <a:r>
                        <a:rPr b="1" lang="en-US" sz="700" u="none" cap="none" strike="noStrike"/>
                        <a:t>Status Update Presentation</a:t>
                      </a:r>
                      <a:endParaRPr b="1"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extLst>
                      <a:ext uri="http://customooxmlschemas.google.com/">
                        <go:slidesCustomData xmlns:go="http://customooxmlschemas.google.com/" cellId="195:14:0"/>
                      </a:ext>
                    </a:extLst>
                  </a:tcPr>
                </a:tc>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extLst>
                      <a:ext uri="http://customooxmlschemas.google.com/">
                        <go:slidesCustomData xmlns:go="http://customooxmlschemas.google.com/" cellId="195:14:1"/>
                      </a:ext>
                    </a:extLst>
                  </a:tcPr>
                </a:tc>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extLst>
                      <a:ext uri="http://customooxmlschemas.google.com/">
                        <go:slidesCustomData xmlns:go="http://customooxmlschemas.google.com/" cellId="195:14:2"/>
                      </a:ext>
                    </a:extLst>
                  </a:tcPr>
                </a:tc>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extLst>
                      <a:ext uri="http://customooxmlschemas.google.com/">
                        <go:slidesCustomData xmlns:go="http://customooxmlschemas.google.com/" cellId="195:14:3"/>
                      </a:ext>
                    </a:extLst>
                  </a:tcPr>
                </a:tc>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extLst>
                      <a:ext uri="http://customooxmlschemas.google.com/">
                        <go:slidesCustomData xmlns:go="http://customooxmlschemas.google.com/" cellId="195:14:4"/>
                      </a:ext>
                    </a:extLst>
                  </a:tcPr>
                </a:tc>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extLst>
                      <a:ext uri="http://customooxmlschemas.google.com/">
                        <go:slidesCustomData xmlns:go="http://customooxmlschemas.google.com/" cellId="195:14:5"/>
                      </a:ext>
                    </a:extLst>
                  </a:tcPr>
                </a:tc>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6AA84F"/>
                    </a:solidFill>
                    <a:extLst>
                      <a:ext uri="http://customooxmlschemas.google.com/">
                        <go:slidesCustomData xmlns:go="http://customooxmlschemas.google.com/" cellId="195:14:6"/>
                      </a:ext>
                    </a:extLst>
                  </a:tcPr>
                </a:tc>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extLst>
                      <a:ext uri="http://customooxmlschemas.google.com/">
                        <go:slidesCustomData xmlns:go="http://customooxmlschemas.google.com/" cellId="195:14:7"/>
                      </a:ext>
                    </a:extLst>
                  </a:tcPr>
                </a:tc>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extLst>
                      <a:ext uri="http://customooxmlschemas.google.com/">
                        <go:slidesCustomData xmlns:go="http://customooxmlschemas.google.com/" cellId="195:14:8"/>
                      </a:ext>
                    </a:extLst>
                  </a:tcPr>
                </a:tc>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extLst>
                      <a:ext uri="http://customooxmlschemas.google.com/">
                        <go:slidesCustomData xmlns:go="http://customooxmlschemas.google.com/" cellId="195:14:9"/>
                      </a:ext>
                    </a:extLst>
                  </a:tcPr>
                </a:tc>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extLst>
                      <a:ext uri="http://customooxmlschemas.google.com/">
                        <go:slidesCustomData xmlns:go="http://customooxmlschemas.google.com/" cellId="195:14:10"/>
                      </a:ext>
                    </a:extLst>
                  </a:tcPr>
                </a:tc>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extLst>
                      <a:ext uri="http://customooxmlschemas.google.com/">
                        <go:slidesCustomData xmlns:go="http://customooxmlschemas.google.com/" cellId="195:14:11"/>
                      </a:ext>
                    </a:extLst>
                  </a:tcPr>
                </a:tc>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extLst>
                      <a:ext uri="http://customooxmlschemas.google.com/">
                        <go:slidesCustomData xmlns:go="http://customooxmlschemas.google.com/" cellId="195:14:12"/>
                      </a:ext>
                    </a:extLst>
                  </a:tcPr>
                </a:tc>
              </a:tr>
              <a:tr h="200025">
                <a:tc>
                  <a:txBody>
                    <a:bodyPr/>
                    <a:lstStyle/>
                    <a:p>
                      <a:pPr indent="0" lvl="0" marL="0" marR="0" rtl="0" algn="l">
                        <a:lnSpc>
                          <a:spcPct val="115000"/>
                        </a:lnSpc>
                        <a:spcBef>
                          <a:spcPts val="0"/>
                        </a:spcBef>
                        <a:spcAft>
                          <a:spcPts val="0"/>
                        </a:spcAft>
                        <a:buClr>
                          <a:srgbClr val="000000"/>
                        </a:buClr>
                        <a:buSzPts val="700"/>
                        <a:buFont typeface="Arial"/>
                        <a:buNone/>
                      </a:pPr>
                      <a:r>
                        <a:rPr lang="en-US" sz="700" u="none" cap="none" strike="noStrike"/>
                        <a:t>Initial PCB Complete</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extLst>
                      <a:ext uri="http://customooxmlschemas.google.com/">
                        <go:slidesCustomData xmlns:go="http://customooxmlschemas.google.com/" cellId="195:15:0"/>
                      </a:ext>
                    </a:extLst>
                  </a:tcPr>
                </a:tc>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extLst>
                      <a:ext uri="http://customooxmlschemas.google.com/">
                        <go:slidesCustomData xmlns:go="http://customooxmlschemas.google.com/" cellId="195:15:1"/>
                      </a:ext>
                    </a:extLst>
                  </a:tcPr>
                </a:tc>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extLst>
                      <a:ext uri="http://customooxmlschemas.google.com/">
                        <go:slidesCustomData xmlns:go="http://customooxmlschemas.google.com/" cellId="195:15:2"/>
                      </a:ext>
                    </a:extLst>
                  </a:tcPr>
                </a:tc>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extLst>
                      <a:ext uri="http://customooxmlschemas.google.com/">
                        <go:slidesCustomData xmlns:go="http://customooxmlschemas.google.com/" cellId="195:15:3"/>
                      </a:ext>
                    </a:extLst>
                  </a:tcPr>
                </a:tc>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extLst>
                      <a:ext uri="http://customooxmlschemas.google.com/">
                        <go:slidesCustomData xmlns:go="http://customooxmlschemas.google.com/" cellId="195:15:4"/>
                      </a:ext>
                    </a:extLst>
                  </a:tcPr>
                </a:tc>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extLst>
                      <a:ext uri="http://customooxmlschemas.google.com/">
                        <go:slidesCustomData xmlns:go="http://customooxmlschemas.google.com/" cellId="195:15:5"/>
                      </a:ext>
                    </a:extLst>
                  </a:tcPr>
                </a:tc>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chemeClr val="lt1"/>
                    </a:solidFill>
                    <a:extLst>
                      <a:ext uri="http://customooxmlschemas.google.com/">
                        <go:slidesCustomData xmlns:go="http://customooxmlschemas.google.com/" cellId="195:15:6"/>
                      </a:ext>
                    </a:extLst>
                  </a:tcPr>
                </a:tc>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chemeClr val="lt1"/>
                    </a:solidFill>
                    <a:extLst>
                      <a:ext uri="http://customooxmlschemas.google.com/">
                        <go:slidesCustomData xmlns:go="http://customooxmlschemas.google.com/" cellId="195:15:7"/>
                      </a:ext>
                    </a:extLst>
                  </a:tcPr>
                </a:tc>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6AA84F"/>
                    </a:solidFill>
                    <a:extLst>
                      <a:ext uri="http://customooxmlschemas.google.com/">
                        <go:slidesCustomData xmlns:go="http://customooxmlschemas.google.com/" cellId="195:15:8"/>
                      </a:ext>
                    </a:extLst>
                  </a:tcPr>
                </a:tc>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6AA84F"/>
                    </a:solidFill>
                    <a:extLst>
                      <a:ext uri="http://customooxmlschemas.google.com/">
                        <go:slidesCustomData xmlns:go="http://customooxmlschemas.google.com/" cellId="195:15:9"/>
                      </a:ext>
                    </a:extLst>
                  </a:tcPr>
                </a:tc>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extLst>
                      <a:ext uri="http://customooxmlschemas.google.com/">
                        <go:slidesCustomData xmlns:go="http://customooxmlschemas.google.com/" cellId="195:15:10"/>
                      </a:ext>
                    </a:extLst>
                  </a:tcPr>
                </a:tc>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extLst>
                      <a:ext uri="http://customooxmlschemas.google.com/">
                        <go:slidesCustomData xmlns:go="http://customooxmlschemas.google.com/" cellId="195:15:11"/>
                      </a:ext>
                    </a:extLst>
                  </a:tcPr>
                </a:tc>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extLst>
                      <a:ext uri="http://customooxmlschemas.google.com/">
                        <go:slidesCustomData xmlns:go="http://customooxmlschemas.google.com/" cellId="195:15:12"/>
                      </a:ext>
                    </a:extLst>
                  </a:tcPr>
                </a:tc>
              </a:tr>
              <a:tr h="200025">
                <a:tc>
                  <a:txBody>
                    <a:bodyPr/>
                    <a:lstStyle/>
                    <a:p>
                      <a:pPr indent="0" lvl="0" marL="0" marR="0" rtl="0" algn="l">
                        <a:lnSpc>
                          <a:spcPct val="115000"/>
                        </a:lnSpc>
                        <a:spcBef>
                          <a:spcPts val="0"/>
                        </a:spcBef>
                        <a:spcAft>
                          <a:spcPts val="0"/>
                        </a:spcAft>
                        <a:buNone/>
                      </a:pPr>
                      <a:r>
                        <a:rPr lang="en-US" sz="700"/>
                        <a:t>Microcontroller WiFi</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extLst>
                      <a:ext uri="http://customooxmlschemas.google.com/">
                        <go:slidesCustomData xmlns:go="http://customooxmlschemas.google.com/" cellId="195:16:0"/>
                      </a:ext>
                    </a:extLst>
                  </a:tcPr>
                </a:tc>
                <a:tc>
                  <a:txBody>
                    <a:bodyPr/>
                    <a:lstStyle/>
                    <a:p>
                      <a:pPr indent="0" lvl="0" marL="0" marR="0" rtl="0" algn="l">
                        <a:lnSpc>
                          <a:spcPct val="100000"/>
                        </a:lnSpc>
                        <a:spcBef>
                          <a:spcPts val="0"/>
                        </a:spcBef>
                        <a:spcAft>
                          <a:spcPts val="0"/>
                        </a:spcAft>
                        <a:buNone/>
                      </a:pPr>
                      <a:r>
                        <a:t/>
                      </a:r>
                      <a:endParaRPr sz="11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extLst>
                      <a:ext uri="http://customooxmlschemas.google.com/">
                        <go:slidesCustomData xmlns:go="http://customooxmlschemas.google.com/" cellId="195:16:1"/>
                      </a:ext>
                    </a:extLst>
                  </a:tcPr>
                </a:tc>
                <a:tc>
                  <a:txBody>
                    <a:bodyPr/>
                    <a:lstStyle/>
                    <a:p>
                      <a:pPr indent="0" lvl="0" marL="0" marR="0" rtl="0" algn="l">
                        <a:lnSpc>
                          <a:spcPct val="100000"/>
                        </a:lnSpc>
                        <a:spcBef>
                          <a:spcPts val="0"/>
                        </a:spcBef>
                        <a:spcAft>
                          <a:spcPts val="0"/>
                        </a:spcAft>
                        <a:buNone/>
                      </a:pPr>
                      <a:r>
                        <a:t/>
                      </a:r>
                      <a:endParaRPr sz="11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extLst>
                      <a:ext uri="http://customooxmlschemas.google.com/">
                        <go:slidesCustomData xmlns:go="http://customooxmlschemas.google.com/" cellId="195:16:2"/>
                      </a:ext>
                    </a:extLst>
                  </a:tcPr>
                </a:tc>
                <a:tc>
                  <a:txBody>
                    <a:bodyPr/>
                    <a:lstStyle/>
                    <a:p>
                      <a:pPr indent="0" lvl="0" marL="0" marR="0" rtl="0" algn="l">
                        <a:lnSpc>
                          <a:spcPct val="100000"/>
                        </a:lnSpc>
                        <a:spcBef>
                          <a:spcPts val="0"/>
                        </a:spcBef>
                        <a:spcAft>
                          <a:spcPts val="0"/>
                        </a:spcAft>
                        <a:buNone/>
                      </a:pPr>
                      <a:r>
                        <a:t/>
                      </a:r>
                      <a:endParaRPr sz="11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extLst>
                      <a:ext uri="http://customooxmlschemas.google.com/">
                        <go:slidesCustomData xmlns:go="http://customooxmlschemas.google.com/" cellId="195:16:3"/>
                      </a:ext>
                    </a:extLst>
                  </a:tcPr>
                </a:tc>
                <a:tc>
                  <a:txBody>
                    <a:bodyPr/>
                    <a:lstStyle/>
                    <a:p>
                      <a:pPr indent="0" lvl="0" marL="0" marR="0" rtl="0" algn="l">
                        <a:lnSpc>
                          <a:spcPct val="100000"/>
                        </a:lnSpc>
                        <a:spcBef>
                          <a:spcPts val="0"/>
                        </a:spcBef>
                        <a:spcAft>
                          <a:spcPts val="0"/>
                        </a:spcAft>
                        <a:buNone/>
                      </a:pPr>
                      <a:r>
                        <a:t/>
                      </a:r>
                      <a:endParaRPr sz="11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extLst>
                      <a:ext uri="http://customooxmlschemas.google.com/">
                        <go:slidesCustomData xmlns:go="http://customooxmlschemas.google.com/" cellId="195:16:4"/>
                      </a:ext>
                    </a:extLst>
                  </a:tcPr>
                </a:tc>
                <a:tc>
                  <a:txBody>
                    <a:bodyPr/>
                    <a:lstStyle/>
                    <a:p>
                      <a:pPr indent="0" lvl="0" marL="0" marR="0" rtl="0" algn="l">
                        <a:lnSpc>
                          <a:spcPct val="100000"/>
                        </a:lnSpc>
                        <a:spcBef>
                          <a:spcPts val="0"/>
                        </a:spcBef>
                        <a:spcAft>
                          <a:spcPts val="0"/>
                        </a:spcAft>
                        <a:buNone/>
                      </a:pPr>
                      <a:r>
                        <a:t/>
                      </a:r>
                      <a:endParaRPr sz="11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6AA84F"/>
                    </a:solidFill>
                    <a:extLst>
                      <a:ext uri="http://customooxmlschemas.google.com/">
                        <go:slidesCustomData xmlns:go="http://customooxmlschemas.google.com/" cellId="195:16:5"/>
                      </a:ext>
                    </a:extLst>
                  </a:tcPr>
                </a:tc>
                <a:tc>
                  <a:txBody>
                    <a:bodyPr/>
                    <a:lstStyle/>
                    <a:p>
                      <a:pPr indent="0" lvl="0" marL="0" marR="0" rtl="0" algn="l">
                        <a:lnSpc>
                          <a:spcPct val="100000"/>
                        </a:lnSpc>
                        <a:spcBef>
                          <a:spcPts val="0"/>
                        </a:spcBef>
                        <a:spcAft>
                          <a:spcPts val="0"/>
                        </a:spcAft>
                        <a:buNone/>
                      </a:pPr>
                      <a:r>
                        <a:t/>
                      </a:r>
                      <a:endParaRPr sz="11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6AA84F"/>
                    </a:solidFill>
                    <a:extLst>
                      <a:ext uri="http://customooxmlschemas.google.com/">
                        <go:slidesCustomData xmlns:go="http://customooxmlschemas.google.com/" cellId="195:16:6"/>
                      </a:ext>
                    </a:extLst>
                  </a:tcPr>
                </a:tc>
                <a:tc>
                  <a:txBody>
                    <a:bodyPr/>
                    <a:lstStyle/>
                    <a:p>
                      <a:pPr indent="0" lvl="0" marL="0" marR="0" rtl="0" algn="l">
                        <a:lnSpc>
                          <a:spcPct val="100000"/>
                        </a:lnSpc>
                        <a:spcBef>
                          <a:spcPts val="0"/>
                        </a:spcBef>
                        <a:spcAft>
                          <a:spcPts val="0"/>
                        </a:spcAft>
                        <a:buNone/>
                      </a:pPr>
                      <a:r>
                        <a:t/>
                      </a:r>
                      <a:endParaRPr sz="11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6AA84F"/>
                    </a:solidFill>
                    <a:extLst>
                      <a:ext uri="http://customooxmlschemas.google.com/">
                        <go:slidesCustomData xmlns:go="http://customooxmlschemas.google.com/" cellId="195:16:7"/>
                      </a:ext>
                    </a:extLst>
                  </a:tcPr>
                </a:tc>
                <a:tc>
                  <a:txBody>
                    <a:bodyPr/>
                    <a:lstStyle/>
                    <a:p>
                      <a:pPr indent="0" lvl="0" marL="0" marR="0" rtl="0" algn="l">
                        <a:lnSpc>
                          <a:spcPct val="100000"/>
                        </a:lnSpc>
                        <a:spcBef>
                          <a:spcPts val="0"/>
                        </a:spcBef>
                        <a:spcAft>
                          <a:spcPts val="0"/>
                        </a:spcAft>
                        <a:buNone/>
                      </a:pPr>
                      <a:r>
                        <a:t/>
                      </a:r>
                      <a:endParaRPr sz="11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extLst>
                      <a:ext uri="http://customooxmlschemas.google.com/">
                        <go:slidesCustomData xmlns:go="http://customooxmlschemas.google.com/" cellId="195:16:8"/>
                      </a:ext>
                    </a:extLst>
                  </a:tcPr>
                </a:tc>
                <a:tc>
                  <a:txBody>
                    <a:bodyPr/>
                    <a:lstStyle/>
                    <a:p>
                      <a:pPr indent="0" lvl="0" marL="0" marR="0" rtl="0" algn="l">
                        <a:lnSpc>
                          <a:spcPct val="100000"/>
                        </a:lnSpc>
                        <a:spcBef>
                          <a:spcPts val="0"/>
                        </a:spcBef>
                        <a:spcAft>
                          <a:spcPts val="0"/>
                        </a:spcAft>
                        <a:buNone/>
                      </a:pPr>
                      <a:r>
                        <a:t/>
                      </a:r>
                      <a:endParaRPr sz="11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extLst>
                      <a:ext uri="http://customooxmlschemas.google.com/">
                        <go:slidesCustomData xmlns:go="http://customooxmlschemas.google.com/" cellId="195:16:9"/>
                      </a:ext>
                    </a:extLst>
                  </a:tcPr>
                </a:tc>
                <a:tc>
                  <a:txBody>
                    <a:bodyPr/>
                    <a:lstStyle/>
                    <a:p>
                      <a:pPr indent="0" lvl="0" marL="0" marR="0" rtl="0" algn="l">
                        <a:lnSpc>
                          <a:spcPct val="100000"/>
                        </a:lnSpc>
                        <a:spcBef>
                          <a:spcPts val="0"/>
                        </a:spcBef>
                        <a:spcAft>
                          <a:spcPts val="0"/>
                        </a:spcAft>
                        <a:buNone/>
                      </a:pPr>
                      <a:r>
                        <a:t/>
                      </a:r>
                      <a:endParaRPr sz="11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extLst>
                      <a:ext uri="http://customooxmlschemas.google.com/">
                        <go:slidesCustomData xmlns:go="http://customooxmlschemas.google.com/" cellId="195:16:10"/>
                      </a:ext>
                    </a:extLst>
                  </a:tcPr>
                </a:tc>
                <a:tc>
                  <a:txBody>
                    <a:bodyPr/>
                    <a:lstStyle/>
                    <a:p>
                      <a:pPr indent="0" lvl="0" marL="0" marR="0" rtl="0" algn="l">
                        <a:lnSpc>
                          <a:spcPct val="100000"/>
                        </a:lnSpc>
                        <a:spcBef>
                          <a:spcPts val="0"/>
                        </a:spcBef>
                        <a:spcAft>
                          <a:spcPts val="0"/>
                        </a:spcAft>
                        <a:buNone/>
                      </a:pPr>
                      <a:r>
                        <a:t/>
                      </a:r>
                      <a:endParaRPr sz="11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extLst>
                      <a:ext uri="http://customooxmlschemas.google.com/">
                        <go:slidesCustomData xmlns:go="http://customooxmlschemas.google.com/" cellId="195:16:11"/>
                      </a:ext>
                    </a:extLst>
                  </a:tcPr>
                </a:tc>
                <a:tc>
                  <a:txBody>
                    <a:bodyPr/>
                    <a:lstStyle/>
                    <a:p>
                      <a:pPr indent="0" lvl="0" marL="0" marR="0" rtl="0" algn="l">
                        <a:lnSpc>
                          <a:spcPct val="100000"/>
                        </a:lnSpc>
                        <a:spcBef>
                          <a:spcPts val="0"/>
                        </a:spcBef>
                        <a:spcAft>
                          <a:spcPts val="0"/>
                        </a:spcAft>
                        <a:buNone/>
                      </a:pPr>
                      <a:r>
                        <a:t/>
                      </a:r>
                      <a:endParaRPr sz="11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extLst>
                      <a:ext uri="http://customooxmlschemas.google.com/">
                        <go:slidesCustomData xmlns:go="http://customooxmlschemas.google.com/" cellId="195:16:12"/>
                      </a:ext>
                    </a:extLst>
                  </a:tcPr>
                </a:tc>
              </a:tr>
              <a:tr h="200025">
                <a:tc>
                  <a:txBody>
                    <a:bodyPr/>
                    <a:lstStyle/>
                    <a:p>
                      <a:pPr indent="0" lvl="0" marL="0" marR="0" rtl="0" algn="l">
                        <a:lnSpc>
                          <a:spcPct val="115000"/>
                        </a:lnSpc>
                        <a:spcBef>
                          <a:spcPts val="0"/>
                        </a:spcBef>
                        <a:spcAft>
                          <a:spcPts val="0"/>
                        </a:spcAft>
                        <a:buNone/>
                      </a:pPr>
                      <a:r>
                        <a:rPr lang="en-US" sz="700"/>
                        <a:t>Camera Data Receiving Complete</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extLst>
                      <a:ext uri="http://customooxmlschemas.google.com/">
                        <go:slidesCustomData xmlns:go="http://customooxmlschemas.google.com/" cellId="195:17:0"/>
                      </a:ext>
                    </a:extLst>
                  </a:tcPr>
                </a:tc>
                <a:tc>
                  <a:txBody>
                    <a:bodyPr/>
                    <a:lstStyle/>
                    <a:p>
                      <a:pPr indent="0" lvl="0" marL="0" marR="0" rtl="0" algn="l">
                        <a:lnSpc>
                          <a:spcPct val="100000"/>
                        </a:lnSpc>
                        <a:spcBef>
                          <a:spcPts val="0"/>
                        </a:spcBef>
                        <a:spcAft>
                          <a:spcPts val="0"/>
                        </a:spcAft>
                        <a:buNone/>
                      </a:pPr>
                      <a:r>
                        <a:t/>
                      </a:r>
                      <a:endParaRPr sz="11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extLst>
                      <a:ext uri="http://customooxmlschemas.google.com/">
                        <go:slidesCustomData xmlns:go="http://customooxmlschemas.google.com/" cellId="195:17:1"/>
                      </a:ext>
                    </a:extLst>
                  </a:tcPr>
                </a:tc>
                <a:tc>
                  <a:txBody>
                    <a:bodyPr/>
                    <a:lstStyle/>
                    <a:p>
                      <a:pPr indent="0" lvl="0" marL="0" marR="0" rtl="0" algn="l">
                        <a:lnSpc>
                          <a:spcPct val="100000"/>
                        </a:lnSpc>
                        <a:spcBef>
                          <a:spcPts val="0"/>
                        </a:spcBef>
                        <a:spcAft>
                          <a:spcPts val="0"/>
                        </a:spcAft>
                        <a:buNone/>
                      </a:pPr>
                      <a:r>
                        <a:t/>
                      </a:r>
                      <a:endParaRPr sz="11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extLst>
                      <a:ext uri="http://customooxmlschemas.google.com/">
                        <go:slidesCustomData xmlns:go="http://customooxmlschemas.google.com/" cellId="195:17:2"/>
                      </a:ext>
                    </a:extLst>
                  </a:tcPr>
                </a:tc>
                <a:tc>
                  <a:txBody>
                    <a:bodyPr/>
                    <a:lstStyle/>
                    <a:p>
                      <a:pPr indent="0" lvl="0" marL="0" marR="0" rtl="0" algn="l">
                        <a:lnSpc>
                          <a:spcPct val="100000"/>
                        </a:lnSpc>
                        <a:spcBef>
                          <a:spcPts val="0"/>
                        </a:spcBef>
                        <a:spcAft>
                          <a:spcPts val="0"/>
                        </a:spcAft>
                        <a:buNone/>
                      </a:pPr>
                      <a:r>
                        <a:t/>
                      </a:r>
                      <a:endParaRPr sz="11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extLst>
                      <a:ext uri="http://customooxmlschemas.google.com/">
                        <go:slidesCustomData xmlns:go="http://customooxmlschemas.google.com/" cellId="195:17:3"/>
                      </a:ext>
                    </a:extLst>
                  </a:tcPr>
                </a:tc>
                <a:tc>
                  <a:txBody>
                    <a:bodyPr/>
                    <a:lstStyle/>
                    <a:p>
                      <a:pPr indent="0" lvl="0" marL="0" marR="0" rtl="0" algn="l">
                        <a:lnSpc>
                          <a:spcPct val="100000"/>
                        </a:lnSpc>
                        <a:spcBef>
                          <a:spcPts val="0"/>
                        </a:spcBef>
                        <a:spcAft>
                          <a:spcPts val="0"/>
                        </a:spcAft>
                        <a:buNone/>
                      </a:pPr>
                      <a:r>
                        <a:t/>
                      </a:r>
                      <a:endParaRPr sz="11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extLst>
                      <a:ext uri="http://customooxmlschemas.google.com/">
                        <go:slidesCustomData xmlns:go="http://customooxmlschemas.google.com/" cellId="195:17:4"/>
                      </a:ext>
                    </a:extLst>
                  </a:tcPr>
                </a:tc>
                <a:tc>
                  <a:txBody>
                    <a:bodyPr/>
                    <a:lstStyle/>
                    <a:p>
                      <a:pPr indent="0" lvl="0" marL="0" marR="0" rtl="0" algn="l">
                        <a:lnSpc>
                          <a:spcPct val="100000"/>
                        </a:lnSpc>
                        <a:spcBef>
                          <a:spcPts val="0"/>
                        </a:spcBef>
                        <a:spcAft>
                          <a:spcPts val="0"/>
                        </a:spcAft>
                        <a:buNone/>
                      </a:pPr>
                      <a:r>
                        <a:t/>
                      </a:r>
                      <a:endParaRPr sz="11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6AA84F"/>
                    </a:solidFill>
                    <a:extLst>
                      <a:ext uri="http://customooxmlschemas.google.com/">
                        <go:slidesCustomData xmlns:go="http://customooxmlschemas.google.com/" cellId="195:17:5"/>
                      </a:ext>
                    </a:extLst>
                  </a:tcPr>
                </a:tc>
                <a:tc>
                  <a:txBody>
                    <a:bodyPr/>
                    <a:lstStyle/>
                    <a:p>
                      <a:pPr indent="0" lvl="0" marL="0" marR="0" rtl="0" algn="l">
                        <a:lnSpc>
                          <a:spcPct val="100000"/>
                        </a:lnSpc>
                        <a:spcBef>
                          <a:spcPts val="0"/>
                        </a:spcBef>
                        <a:spcAft>
                          <a:spcPts val="0"/>
                        </a:spcAft>
                        <a:buNone/>
                      </a:pPr>
                      <a:r>
                        <a:t/>
                      </a:r>
                      <a:endParaRPr sz="11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6AA84F"/>
                    </a:solidFill>
                    <a:extLst>
                      <a:ext uri="http://customooxmlschemas.google.com/">
                        <go:slidesCustomData xmlns:go="http://customooxmlschemas.google.com/" cellId="195:17:6"/>
                      </a:ext>
                    </a:extLst>
                  </a:tcPr>
                </a:tc>
                <a:tc>
                  <a:txBody>
                    <a:bodyPr/>
                    <a:lstStyle/>
                    <a:p>
                      <a:pPr indent="0" lvl="0" marL="0" marR="0" rtl="0" algn="l">
                        <a:lnSpc>
                          <a:spcPct val="100000"/>
                        </a:lnSpc>
                        <a:spcBef>
                          <a:spcPts val="0"/>
                        </a:spcBef>
                        <a:spcAft>
                          <a:spcPts val="0"/>
                        </a:spcAft>
                        <a:buNone/>
                      </a:pPr>
                      <a:r>
                        <a:t/>
                      </a:r>
                      <a:endParaRPr sz="11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6AA84F"/>
                    </a:solidFill>
                    <a:extLst>
                      <a:ext uri="http://customooxmlschemas.google.com/">
                        <go:slidesCustomData xmlns:go="http://customooxmlschemas.google.com/" cellId="195:17:7"/>
                      </a:ext>
                    </a:extLst>
                  </a:tcPr>
                </a:tc>
                <a:tc>
                  <a:txBody>
                    <a:bodyPr/>
                    <a:lstStyle/>
                    <a:p>
                      <a:pPr indent="0" lvl="0" marL="0" marR="0" rtl="0" algn="l">
                        <a:lnSpc>
                          <a:spcPct val="100000"/>
                        </a:lnSpc>
                        <a:spcBef>
                          <a:spcPts val="0"/>
                        </a:spcBef>
                        <a:spcAft>
                          <a:spcPts val="0"/>
                        </a:spcAft>
                        <a:buNone/>
                      </a:pPr>
                      <a:r>
                        <a:t/>
                      </a:r>
                      <a:endParaRPr sz="11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6AA84F"/>
                    </a:solidFill>
                    <a:extLst>
                      <a:ext uri="http://customooxmlschemas.google.com/">
                        <go:slidesCustomData xmlns:go="http://customooxmlschemas.google.com/" cellId="195:17:8"/>
                      </a:ext>
                    </a:extLst>
                  </a:tcPr>
                </a:tc>
                <a:tc>
                  <a:txBody>
                    <a:bodyPr/>
                    <a:lstStyle/>
                    <a:p>
                      <a:pPr indent="0" lvl="0" marL="0" marR="0" rtl="0" algn="l">
                        <a:lnSpc>
                          <a:spcPct val="100000"/>
                        </a:lnSpc>
                        <a:spcBef>
                          <a:spcPts val="0"/>
                        </a:spcBef>
                        <a:spcAft>
                          <a:spcPts val="0"/>
                        </a:spcAft>
                        <a:buNone/>
                      </a:pPr>
                      <a:r>
                        <a:t/>
                      </a:r>
                      <a:endParaRPr sz="11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6AA84F"/>
                    </a:solidFill>
                    <a:extLst>
                      <a:ext uri="http://customooxmlschemas.google.com/">
                        <go:slidesCustomData xmlns:go="http://customooxmlschemas.google.com/" cellId="195:17:9"/>
                      </a:ext>
                    </a:extLst>
                  </a:tcPr>
                </a:tc>
                <a:tc>
                  <a:txBody>
                    <a:bodyPr/>
                    <a:lstStyle/>
                    <a:p>
                      <a:pPr indent="0" lvl="0" marL="0" marR="0" rtl="0" algn="l">
                        <a:lnSpc>
                          <a:spcPct val="100000"/>
                        </a:lnSpc>
                        <a:spcBef>
                          <a:spcPts val="0"/>
                        </a:spcBef>
                        <a:spcAft>
                          <a:spcPts val="0"/>
                        </a:spcAft>
                        <a:buNone/>
                      </a:pPr>
                      <a:r>
                        <a:t/>
                      </a:r>
                      <a:endParaRPr sz="11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6AA84F"/>
                    </a:solidFill>
                    <a:extLst>
                      <a:ext uri="http://customooxmlschemas.google.com/">
                        <go:slidesCustomData xmlns:go="http://customooxmlschemas.google.com/" cellId="195:17:10"/>
                      </a:ext>
                    </a:extLst>
                  </a:tcPr>
                </a:tc>
                <a:tc>
                  <a:txBody>
                    <a:bodyPr/>
                    <a:lstStyle/>
                    <a:p>
                      <a:pPr indent="0" lvl="0" marL="0" marR="0" rtl="0" algn="l">
                        <a:lnSpc>
                          <a:spcPct val="100000"/>
                        </a:lnSpc>
                        <a:spcBef>
                          <a:spcPts val="0"/>
                        </a:spcBef>
                        <a:spcAft>
                          <a:spcPts val="0"/>
                        </a:spcAft>
                        <a:buNone/>
                      </a:pPr>
                      <a:r>
                        <a:t/>
                      </a:r>
                      <a:endParaRPr sz="11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extLst>
                      <a:ext uri="http://customooxmlschemas.google.com/">
                        <go:slidesCustomData xmlns:go="http://customooxmlschemas.google.com/" cellId="195:17:11"/>
                      </a:ext>
                    </a:extLst>
                  </a:tcPr>
                </a:tc>
                <a:tc>
                  <a:txBody>
                    <a:bodyPr/>
                    <a:lstStyle/>
                    <a:p>
                      <a:pPr indent="0" lvl="0" marL="0" marR="0" rtl="0" algn="l">
                        <a:lnSpc>
                          <a:spcPct val="100000"/>
                        </a:lnSpc>
                        <a:spcBef>
                          <a:spcPts val="0"/>
                        </a:spcBef>
                        <a:spcAft>
                          <a:spcPts val="0"/>
                        </a:spcAft>
                        <a:buNone/>
                      </a:pPr>
                      <a:r>
                        <a:t/>
                      </a:r>
                      <a:endParaRPr sz="11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extLst>
                      <a:ext uri="http://customooxmlschemas.google.com/">
                        <go:slidesCustomData xmlns:go="http://customooxmlschemas.google.com/" cellId="195:17:12"/>
                      </a:ext>
                    </a:extLst>
                  </a:tcPr>
                </a:tc>
              </a:tr>
              <a:tr h="200025">
                <a:tc>
                  <a:txBody>
                    <a:bodyPr/>
                    <a:lstStyle/>
                    <a:p>
                      <a:pPr indent="0" lvl="0" marL="0" marR="0" rtl="0" algn="l">
                        <a:lnSpc>
                          <a:spcPct val="115000"/>
                        </a:lnSpc>
                        <a:spcBef>
                          <a:spcPts val="0"/>
                        </a:spcBef>
                        <a:spcAft>
                          <a:spcPts val="0"/>
                        </a:spcAft>
                        <a:buNone/>
                      </a:pPr>
                      <a:r>
                        <a:rPr lang="en-US" sz="700"/>
                        <a:t>Switch Data Examples for Processing</a:t>
                      </a:r>
                      <a:endParaRPr sz="7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extLst>
                      <a:ext uri="http://customooxmlschemas.google.com/">
                        <go:slidesCustomData xmlns:go="http://customooxmlschemas.google.com/" cellId="195:18:0"/>
                      </a:ext>
                    </a:extLst>
                  </a:tcPr>
                </a:tc>
                <a:tc>
                  <a:txBody>
                    <a:bodyPr/>
                    <a:lstStyle/>
                    <a:p>
                      <a:pPr indent="0" lvl="0" marL="0" marR="0" rtl="0" algn="l">
                        <a:lnSpc>
                          <a:spcPct val="100000"/>
                        </a:lnSpc>
                        <a:spcBef>
                          <a:spcPts val="0"/>
                        </a:spcBef>
                        <a:spcAft>
                          <a:spcPts val="0"/>
                        </a:spcAft>
                        <a:buNone/>
                      </a:pPr>
                      <a:r>
                        <a:t/>
                      </a:r>
                      <a:endParaRPr sz="11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extLst>
                      <a:ext uri="http://customooxmlschemas.google.com/">
                        <go:slidesCustomData xmlns:go="http://customooxmlschemas.google.com/" cellId="195:18:1"/>
                      </a:ext>
                    </a:extLst>
                  </a:tcPr>
                </a:tc>
                <a:tc>
                  <a:txBody>
                    <a:bodyPr/>
                    <a:lstStyle/>
                    <a:p>
                      <a:pPr indent="0" lvl="0" marL="0" marR="0" rtl="0" algn="l">
                        <a:lnSpc>
                          <a:spcPct val="100000"/>
                        </a:lnSpc>
                        <a:spcBef>
                          <a:spcPts val="0"/>
                        </a:spcBef>
                        <a:spcAft>
                          <a:spcPts val="0"/>
                        </a:spcAft>
                        <a:buNone/>
                      </a:pPr>
                      <a:r>
                        <a:t/>
                      </a:r>
                      <a:endParaRPr sz="11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extLst>
                      <a:ext uri="http://customooxmlschemas.google.com/">
                        <go:slidesCustomData xmlns:go="http://customooxmlschemas.google.com/" cellId="195:18:2"/>
                      </a:ext>
                    </a:extLst>
                  </a:tcPr>
                </a:tc>
                <a:tc>
                  <a:txBody>
                    <a:bodyPr/>
                    <a:lstStyle/>
                    <a:p>
                      <a:pPr indent="0" lvl="0" marL="0" marR="0" rtl="0" algn="l">
                        <a:lnSpc>
                          <a:spcPct val="100000"/>
                        </a:lnSpc>
                        <a:spcBef>
                          <a:spcPts val="0"/>
                        </a:spcBef>
                        <a:spcAft>
                          <a:spcPts val="0"/>
                        </a:spcAft>
                        <a:buNone/>
                      </a:pPr>
                      <a:r>
                        <a:t/>
                      </a:r>
                      <a:endParaRPr sz="11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extLst>
                      <a:ext uri="http://customooxmlschemas.google.com/">
                        <go:slidesCustomData xmlns:go="http://customooxmlschemas.google.com/" cellId="195:18:3"/>
                      </a:ext>
                    </a:extLst>
                  </a:tcPr>
                </a:tc>
                <a:tc>
                  <a:txBody>
                    <a:bodyPr/>
                    <a:lstStyle/>
                    <a:p>
                      <a:pPr indent="0" lvl="0" marL="0" marR="0" rtl="0" algn="l">
                        <a:lnSpc>
                          <a:spcPct val="100000"/>
                        </a:lnSpc>
                        <a:spcBef>
                          <a:spcPts val="0"/>
                        </a:spcBef>
                        <a:spcAft>
                          <a:spcPts val="0"/>
                        </a:spcAft>
                        <a:buNone/>
                      </a:pPr>
                      <a:r>
                        <a:t/>
                      </a:r>
                      <a:endParaRPr sz="11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extLst>
                      <a:ext uri="http://customooxmlschemas.google.com/">
                        <go:slidesCustomData xmlns:go="http://customooxmlschemas.google.com/" cellId="195:18:4"/>
                      </a:ext>
                    </a:extLst>
                  </a:tcPr>
                </a:tc>
                <a:tc>
                  <a:txBody>
                    <a:bodyPr/>
                    <a:lstStyle/>
                    <a:p>
                      <a:pPr indent="0" lvl="0" marL="0" marR="0" rtl="0" algn="l">
                        <a:lnSpc>
                          <a:spcPct val="100000"/>
                        </a:lnSpc>
                        <a:spcBef>
                          <a:spcPts val="0"/>
                        </a:spcBef>
                        <a:spcAft>
                          <a:spcPts val="0"/>
                        </a:spcAft>
                        <a:buNone/>
                      </a:pPr>
                      <a:r>
                        <a:t/>
                      </a:r>
                      <a:endParaRPr sz="11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extLst>
                      <a:ext uri="http://customooxmlschemas.google.com/">
                        <go:slidesCustomData xmlns:go="http://customooxmlschemas.google.com/" cellId="195:18:5"/>
                      </a:ext>
                    </a:extLst>
                  </a:tcPr>
                </a:tc>
                <a:tc>
                  <a:txBody>
                    <a:bodyPr/>
                    <a:lstStyle/>
                    <a:p>
                      <a:pPr indent="0" lvl="0" marL="0" marR="0" rtl="0" algn="l">
                        <a:lnSpc>
                          <a:spcPct val="100000"/>
                        </a:lnSpc>
                        <a:spcBef>
                          <a:spcPts val="0"/>
                        </a:spcBef>
                        <a:spcAft>
                          <a:spcPts val="0"/>
                        </a:spcAft>
                        <a:buNone/>
                      </a:pPr>
                      <a:r>
                        <a:t/>
                      </a:r>
                      <a:endParaRPr sz="11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extLst>
                      <a:ext uri="http://customooxmlschemas.google.com/">
                        <go:slidesCustomData xmlns:go="http://customooxmlschemas.google.com/" cellId="195:18:6"/>
                      </a:ext>
                    </a:extLst>
                  </a:tcPr>
                </a:tc>
                <a:tc>
                  <a:txBody>
                    <a:bodyPr/>
                    <a:lstStyle/>
                    <a:p>
                      <a:pPr indent="0" lvl="0" marL="0" marR="0" rtl="0" algn="l">
                        <a:lnSpc>
                          <a:spcPct val="100000"/>
                        </a:lnSpc>
                        <a:spcBef>
                          <a:spcPts val="0"/>
                        </a:spcBef>
                        <a:spcAft>
                          <a:spcPts val="0"/>
                        </a:spcAft>
                        <a:buNone/>
                      </a:pPr>
                      <a:r>
                        <a:t/>
                      </a:r>
                      <a:endParaRPr sz="11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6AA84F"/>
                    </a:solidFill>
                    <a:extLst>
                      <a:ext uri="http://customooxmlschemas.google.com/">
                        <go:slidesCustomData xmlns:go="http://customooxmlschemas.google.com/" cellId="195:18:7"/>
                      </a:ext>
                    </a:extLst>
                  </a:tcPr>
                </a:tc>
                <a:tc>
                  <a:txBody>
                    <a:bodyPr/>
                    <a:lstStyle/>
                    <a:p>
                      <a:pPr indent="0" lvl="0" marL="0" marR="0" rtl="0" algn="l">
                        <a:lnSpc>
                          <a:spcPct val="100000"/>
                        </a:lnSpc>
                        <a:spcBef>
                          <a:spcPts val="0"/>
                        </a:spcBef>
                        <a:spcAft>
                          <a:spcPts val="0"/>
                        </a:spcAft>
                        <a:buNone/>
                      </a:pPr>
                      <a:r>
                        <a:t/>
                      </a:r>
                      <a:endParaRPr sz="11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6AA84F"/>
                    </a:solidFill>
                    <a:extLst>
                      <a:ext uri="http://customooxmlschemas.google.com/">
                        <go:slidesCustomData xmlns:go="http://customooxmlschemas.google.com/" cellId="195:18:8"/>
                      </a:ext>
                    </a:extLst>
                  </a:tcPr>
                </a:tc>
                <a:tc>
                  <a:txBody>
                    <a:bodyPr/>
                    <a:lstStyle/>
                    <a:p>
                      <a:pPr indent="0" lvl="0" marL="0" marR="0" rtl="0" algn="l">
                        <a:lnSpc>
                          <a:spcPct val="100000"/>
                        </a:lnSpc>
                        <a:spcBef>
                          <a:spcPts val="0"/>
                        </a:spcBef>
                        <a:spcAft>
                          <a:spcPts val="0"/>
                        </a:spcAft>
                        <a:buNone/>
                      </a:pPr>
                      <a:r>
                        <a:t/>
                      </a:r>
                      <a:endParaRPr sz="11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6AA84F"/>
                    </a:solidFill>
                    <a:extLst>
                      <a:ext uri="http://customooxmlschemas.google.com/">
                        <go:slidesCustomData xmlns:go="http://customooxmlschemas.google.com/" cellId="195:18:9"/>
                      </a:ext>
                    </a:extLst>
                  </a:tcPr>
                </a:tc>
                <a:tc>
                  <a:txBody>
                    <a:bodyPr/>
                    <a:lstStyle/>
                    <a:p>
                      <a:pPr indent="0" lvl="0" marL="0" marR="0" rtl="0" algn="l">
                        <a:lnSpc>
                          <a:spcPct val="100000"/>
                        </a:lnSpc>
                        <a:spcBef>
                          <a:spcPts val="0"/>
                        </a:spcBef>
                        <a:spcAft>
                          <a:spcPts val="0"/>
                        </a:spcAft>
                        <a:buNone/>
                      </a:pPr>
                      <a:r>
                        <a:t/>
                      </a:r>
                      <a:endParaRPr sz="11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6AA84F"/>
                    </a:solidFill>
                    <a:extLst>
                      <a:ext uri="http://customooxmlschemas.google.com/">
                        <go:slidesCustomData xmlns:go="http://customooxmlschemas.google.com/" cellId="195:18:10"/>
                      </a:ext>
                    </a:extLst>
                  </a:tcPr>
                </a:tc>
                <a:tc>
                  <a:txBody>
                    <a:bodyPr/>
                    <a:lstStyle/>
                    <a:p>
                      <a:pPr indent="0" lvl="0" marL="0" marR="0" rtl="0" algn="l">
                        <a:lnSpc>
                          <a:spcPct val="100000"/>
                        </a:lnSpc>
                        <a:spcBef>
                          <a:spcPts val="0"/>
                        </a:spcBef>
                        <a:spcAft>
                          <a:spcPts val="0"/>
                        </a:spcAft>
                        <a:buNone/>
                      </a:pPr>
                      <a:r>
                        <a:t/>
                      </a:r>
                      <a:endParaRPr sz="11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extLst>
                      <a:ext uri="http://customooxmlschemas.google.com/">
                        <go:slidesCustomData xmlns:go="http://customooxmlschemas.google.com/" cellId="195:18:11"/>
                      </a:ext>
                    </a:extLst>
                  </a:tcPr>
                </a:tc>
                <a:tc>
                  <a:txBody>
                    <a:bodyPr/>
                    <a:lstStyle/>
                    <a:p>
                      <a:pPr indent="0" lvl="0" marL="0" marR="0" rtl="0" algn="l">
                        <a:lnSpc>
                          <a:spcPct val="100000"/>
                        </a:lnSpc>
                        <a:spcBef>
                          <a:spcPts val="0"/>
                        </a:spcBef>
                        <a:spcAft>
                          <a:spcPts val="0"/>
                        </a:spcAft>
                        <a:buNone/>
                      </a:pPr>
                      <a:r>
                        <a:t/>
                      </a:r>
                      <a:endParaRPr sz="11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extLst>
                      <a:ext uri="http://customooxmlschemas.google.com/">
                        <go:slidesCustomData xmlns:go="http://customooxmlschemas.google.com/" cellId="195:18:12"/>
                      </a:ext>
                    </a:extLst>
                  </a:tcPr>
                </a:tc>
              </a:tr>
              <a:tr h="143625">
                <a:tc>
                  <a:txBody>
                    <a:bodyPr/>
                    <a:lstStyle/>
                    <a:p>
                      <a:pPr indent="0" lvl="0" marL="0" marR="0" rtl="0" algn="l">
                        <a:lnSpc>
                          <a:spcPct val="115000"/>
                        </a:lnSpc>
                        <a:spcBef>
                          <a:spcPts val="0"/>
                        </a:spcBef>
                        <a:spcAft>
                          <a:spcPts val="0"/>
                        </a:spcAft>
                        <a:buClr>
                          <a:srgbClr val="000000"/>
                        </a:buClr>
                        <a:buSzPts val="700"/>
                        <a:buFont typeface="Arial"/>
                        <a:buNone/>
                      </a:pPr>
                      <a:r>
                        <a:rPr lang="en-US" sz="700" u="none" cap="none" strike="noStrike"/>
                        <a:t>Image </a:t>
                      </a:r>
                      <a:r>
                        <a:rPr lang="en-US" sz="700"/>
                        <a:t>Processing</a:t>
                      </a:r>
                      <a:r>
                        <a:rPr lang="en-US" sz="700" u="none" cap="none" strike="noStrike"/>
                        <a:t> Complete</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extLst>
                      <a:ext uri="http://customooxmlschemas.google.com/">
                        <go:slidesCustomData xmlns:go="http://customooxmlschemas.google.com/" cellId="195:19:0"/>
                      </a:ext>
                    </a:extLst>
                  </a:tcPr>
                </a:tc>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extLst>
                      <a:ext uri="http://customooxmlschemas.google.com/">
                        <go:slidesCustomData xmlns:go="http://customooxmlschemas.google.com/" cellId="195:19:1"/>
                      </a:ext>
                    </a:extLst>
                  </a:tcPr>
                </a:tc>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extLst>
                      <a:ext uri="http://customooxmlschemas.google.com/">
                        <go:slidesCustomData xmlns:go="http://customooxmlschemas.google.com/" cellId="195:19:2"/>
                      </a:ext>
                    </a:extLst>
                  </a:tcPr>
                </a:tc>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extLst>
                      <a:ext uri="http://customooxmlschemas.google.com/">
                        <go:slidesCustomData xmlns:go="http://customooxmlschemas.google.com/" cellId="195:19:3"/>
                      </a:ext>
                    </a:extLst>
                  </a:tcPr>
                </a:tc>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extLst>
                      <a:ext uri="http://customooxmlschemas.google.com/">
                        <go:slidesCustomData xmlns:go="http://customooxmlschemas.google.com/" cellId="195:19:4"/>
                      </a:ext>
                    </a:extLst>
                  </a:tcPr>
                </a:tc>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extLst>
                      <a:ext uri="http://customooxmlschemas.google.com/">
                        <go:slidesCustomData xmlns:go="http://customooxmlschemas.google.com/" cellId="195:19:5"/>
                      </a:ext>
                    </a:extLst>
                  </a:tcPr>
                </a:tc>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extLst>
                      <a:ext uri="http://customooxmlschemas.google.com/">
                        <go:slidesCustomData xmlns:go="http://customooxmlschemas.google.com/" cellId="195:19:6"/>
                      </a:ext>
                    </a:extLst>
                  </a:tcPr>
                </a:tc>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B7B7B7"/>
                    </a:solidFill>
                    <a:extLst>
                      <a:ext uri="http://customooxmlschemas.google.com/">
                        <go:slidesCustomData xmlns:go="http://customooxmlschemas.google.com/" cellId="195:19:7"/>
                      </a:ext>
                    </a:extLst>
                  </a:tcPr>
                </a:tc>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6AA84F"/>
                    </a:solidFill>
                    <a:extLst>
                      <a:ext uri="http://customooxmlschemas.google.com/">
                        <go:slidesCustomData xmlns:go="http://customooxmlschemas.google.com/" cellId="195:19:8"/>
                      </a:ext>
                    </a:extLst>
                  </a:tcPr>
                </a:tc>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6AA84F"/>
                    </a:solidFill>
                    <a:extLst>
                      <a:ext uri="http://customooxmlschemas.google.com/">
                        <go:slidesCustomData xmlns:go="http://customooxmlschemas.google.com/" cellId="195:19:9"/>
                      </a:ext>
                    </a:extLst>
                  </a:tcPr>
                </a:tc>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6AA84F"/>
                    </a:solidFill>
                    <a:extLst>
                      <a:ext uri="http://customooxmlschemas.google.com/">
                        <go:slidesCustomData xmlns:go="http://customooxmlschemas.google.com/" cellId="195:19:10"/>
                      </a:ext>
                    </a:extLst>
                  </a:tcPr>
                </a:tc>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extLst>
                      <a:ext uri="http://customooxmlschemas.google.com/">
                        <go:slidesCustomData xmlns:go="http://customooxmlschemas.google.com/" cellId="195:19:11"/>
                      </a:ext>
                    </a:extLst>
                  </a:tcPr>
                </a:tc>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extLst>
                      <a:ext uri="http://customooxmlschemas.google.com/">
                        <go:slidesCustomData xmlns:go="http://customooxmlschemas.google.com/" cellId="195:19:12"/>
                      </a:ext>
                    </a:extLst>
                  </a:tcPr>
                </a:tc>
              </a:tr>
              <a:tr h="200025">
                <a:tc>
                  <a:txBody>
                    <a:bodyPr/>
                    <a:lstStyle/>
                    <a:p>
                      <a:pPr indent="0" lvl="0" marL="0" marR="0" rtl="0" algn="l">
                        <a:lnSpc>
                          <a:spcPct val="115000"/>
                        </a:lnSpc>
                        <a:spcBef>
                          <a:spcPts val="0"/>
                        </a:spcBef>
                        <a:spcAft>
                          <a:spcPts val="0"/>
                        </a:spcAft>
                        <a:buClr>
                          <a:srgbClr val="000000"/>
                        </a:buClr>
                        <a:buSzPts val="700"/>
                        <a:buFont typeface="Arial"/>
                        <a:buNone/>
                      </a:pPr>
                      <a:r>
                        <a:rPr lang="en-US" sz="700" u="none" cap="none" strike="noStrike"/>
                        <a:t>Added website features for user convenience</a:t>
                      </a:r>
                      <a:endParaRPr sz="700" u="none" cap="none" strike="noStrike"/>
                    </a:p>
                  </a:txBody>
                  <a:tcPr marT="19050" marB="19050" marR="91425" marL="914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extLst>
                      <a:ext uri="http://customooxmlschemas.google.com/">
                        <go:slidesCustomData xmlns:go="http://customooxmlschemas.google.com/" cellId="195:20:0"/>
                      </a:ext>
                    </a:extLst>
                  </a:tcPr>
                </a:tc>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extLst>
                      <a:ext uri="http://customooxmlschemas.google.com/">
                        <go:slidesCustomData xmlns:go="http://customooxmlschemas.google.com/" cellId="195:20:1"/>
                      </a:ext>
                    </a:extLst>
                  </a:tcPr>
                </a:tc>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extLst>
                      <a:ext uri="http://customooxmlschemas.google.com/">
                        <go:slidesCustomData xmlns:go="http://customooxmlschemas.google.com/" cellId="195:20:2"/>
                      </a:ext>
                    </a:extLst>
                  </a:tcPr>
                </a:tc>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extLst>
                      <a:ext uri="http://customooxmlschemas.google.com/">
                        <go:slidesCustomData xmlns:go="http://customooxmlschemas.google.com/" cellId="195:20:3"/>
                      </a:ext>
                    </a:extLst>
                  </a:tcPr>
                </a:tc>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extLst>
                      <a:ext uri="http://customooxmlschemas.google.com/">
                        <go:slidesCustomData xmlns:go="http://customooxmlschemas.google.com/" cellId="195:20:4"/>
                      </a:ext>
                    </a:extLst>
                  </a:tcPr>
                </a:tc>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highlight>
                          <a:srgbClr val="6AA84F"/>
                        </a:highlight>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6AA84F"/>
                    </a:solidFill>
                    <a:extLst>
                      <a:ext uri="http://customooxmlschemas.google.com/">
                        <go:slidesCustomData xmlns:go="http://customooxmlschemas.google.com/" cellId="195:20:5"/>
                      </a:ext>
                    </a:extLst>
                  </a:tcPr>
                </a:tc>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highlight>
                          <a:srgbClr val="6AA84F"/>
                        </a:highlight>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6AA84F"/>
                    </a:solidFill>
                    <a:extLst>
                      <a:ext uri="http://customooxmlschemas.google.com/">
                        <go:slidesCustomData xmlns:go="http://customooxmlschemas.google.com/" cellId="195:20:6"/>
                      </a:ext>
                    </a:extLst>
                  </a:tcPr>
                </a:tc>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highlight>
                          <a:srgbClr val="6AA84F"/>
                        </a:highlight>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6AA84F"/>
                    </a:solidFill>
                    <a:extLst>
                      <a:ext uri="http://customooxmlschemas.google.com/">
                        <go:slidesCustomData xmlns:go="http://customooxmlschemas.google.com/" cellId="195:20:7"/>
                      </a:ext>
                    </a:extLst>
                  </a:tcPr>
                </a:tc>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highlight>
                          <a:srgbClr val="6AA84F"/>
                        </a:highlight>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6AA84F"/>
                    </a:solidFill>
                    <a:extLst>
                      <a:ext uri="http://customooxmlschemas.google.com/">
                        <go:slidesCustomData xmlns:go="http://customooxmlschemas.google.com/" cellId="195:20:8"/>
                      </a:ext>
                    </a:extLst>
                  </a:tcPr>
                </a:tc>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highlight>
                          <a:srgbClr val="6AA84F"/>
                        </a:highlight>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6AA84F"/>
                    </a:solidFill>
                    <a:extLst>
                      <a:ext uri="http://customooxmlschemas.google.com/">
                        <go:slidesCustomData xmlns:go="http://customooxmlschemas.google.com/" cellId="195:20:9"/>
                      </a:ext>
                    </a:extLst>
                  </a:tcPr>
                </a:tc>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extLst>
                      <a:ext uri="http://customooxmlschemas.google.com/">
                        <go:slidesCustomData xmlns:go="http://customooxmlschemas.google.com/" cellId="195:20:10"/>
                      </a:ext>
                    </a:extLst>
                  </a:tcPr>
                </a:tc>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extLst>
                      <a:ext uri="http://customooxmlschemas.google.com/">
                        <go:slidesCustomData xmlns:go="http://customooxmlschemas.google.com/" cellId="195:20:11"/>
                      </a:ext>
                    </a:extLst>
                  </a:tcPr>
                </a:tc>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extLst>
                      <a:ext uri="http://customooxmlschemas.google.com/">
                        <go:slidesCustomData xmlns:go="http://customooxmlschemas.google.com/" cellId="195:20:12"/>
                      </a:ext>
                    </a:extLst>
                  </a:tcPr>
                </a:tc>
              </a:tr>
              <a:tr h="200025">
                <a:tc>
                  <a:txBody>
                    <a:bodyPr/>
                    <a:lstStyle/>
                    <a:p>
                      <a:pPr indent="0" lvl="0" marL="0" marR="0" rtl="0" algn="l">
                        <a:lnSpc>
                          <a:spcPct val="115000"/>
                        </a:lnSpc>
                        <a:spcBef>
                          <a:spcPts val="0"/>
                        </a:spcBef>
                        <a:spcAft>
                          <a:spcPts val="0"/>
                        </a:spcAft>
                        <a:buClr>
                          <a:srgbClr val="000000"/>
                        </a:buClr>
                        <a:buSzPts val="700"/>
                        <a:buFont typeface="Arial"/>
                        <a:buNone/>
                      </a:pPr>
                      <a:r>
                        <a:rPr lang="en-US" sz="700" u="none" cap="none" strike="noStrike"/>
                        <a:t>Final PCB Complete</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extLst>
                      <a:ext uri="http://customooxmlschemas.google.com/">
                        <go:slidesCustomData xmlns:go="http://customooxmlschemas.google.com/" cellId="195:21:0"/>
                      </a:ext>
                    </a:extLst>
                  </a:tcPr>
                </a:tc>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extLst>
                      <a:ext uri="http://customooxmlschemas.google.com/">
                        <go:slidesCustomData xmlns:go="http://customooxmlschemas.google.com/" cellId="195:21:1"/>
                      </a:ext>
                    </a:extLst>
                  </a:tcPr>
                </a:tc>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extLst>
                      <a:ext uri="http://customooxmlschemas.google.com/">
                        <go:slidesCustomData xmlns:go="http://customooxmlschemas.google.com/" cellId="195:21:2"/>
                      </a:ext>
                    </a:extLst>
                  </a:tcPr>
                </a:tc>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extLst>
                      <a:ext uri="http://customooxmlschemas.google.com/">
                        <go:slidesCustomData xmlns:go="http://customooxmlschemas.google.com/" cellId="195:21:3"/>
                      </a:ext>
                    </a:extLst>
                  </a:tcPr>
                </a:tc>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extLst>
                      <a:ext uri="http://customooxmlschemas.google.com/">
                        <go:slidesCustomData xmlns:go="http://customooxmlschemas.google.com/" cellId="195:21:4"/>
                      </a:ext>
                    </a:extLst>
                  </a:tcPr>
                </a:tc>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extLst>
                      <a:ext uri="http://customooxmlschemas.google.com/">
                        <go:slidesCustomData xmlns:go="http://customooxmlschemas.google.com/" cellId="195:21:5"/>
                      </a:ext>
                    </a:extLst>
                  </a:tcPr>
                </a:tc>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extLst>
                      <a:ext uri="http://customooxmlschemas.google.com/">
                        <go:slidesCustomData xmlns:go="http://customooxmlschemas.google.com/" cellId="195:21:6"/>
                      </a:ext>
                    </a:extLst>
                  </a:tcPr>
                </a:tc>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extLst>
                      <a:ext uri="http://customooxmlschemas.google.com/">
                        <go:slidesCustomData xmlns:go="http://customooxmlschemas.google.com/" cellId="195:21:7"/>
                      </a:ext>
                    </a:extLst>
                  </a:tcPr>
                </a:tc>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6AA84F"/>
                    </a:solidFill>
                    <a:extLst>
                      <a:ext uri="http://customooxmlschemas.google.com/">
                        <go:slidesCustomData xmlns:go="http://customooxmlschemas.google.com/" cellId="195:21:8"/>
                      </a:ext>
                    </a:extLst>
                  </a:tcPr>
                </a:tc>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6AA84F"/>
                    </a:solidFill>
                    <a:extLst>
                      <a:ext uri="http://customooxmlschemas.google.com/">
                        <go:slidesCustomData xmlns:go="http://customooxmlschemas.google.com/" cellId="195:21:9"/>
                      </a:ext>
                    </a:extLst>
                  </a:tcPr>
                </a:tc>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6AA84F"/>
                    </a:solidFill>
                    <a:extLst>
                      <a:ext uri="http://customooxmlschemas.google.com/">
                        <go:slidesCustomData xmlns:go="http://customooxmlschemas.google.com/" cellId="195:21:10"/>
                      </a:ext>
                    </a:extLst>
                  </a:tcPr>
                </a:tc>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extLst>
                      <a:ext uri="http://customooxmlschemas.google.com/">
                        <go:slidesCustomData xmlns:go="http://customooxmlschemas.google.com/" cellId="195:21:11"/>
                      </a:ext>
                    </a:extLst>
                  </a:tcPr>
                </a:tc>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extLst>
                      <a:ext uri="http://customooxmlschemas.google.com/">
                        <go:slidesCustomData xmlns:go="http://customooxmlschemas.google.com/" cellId="195:21:12"/>
                      </a:ext>
                    </a:extLst>
                  </a:tcPr>
                </a:tc>
              </a:tr>
              <a:tr h="200025">
                <a:tc>
                  <a:txBody>
                    <a:bodyPr/>
                    <a:lstStyle/>
                    <a:p>
                      <a:pPr indent="0" lvl="0" marL="0" marR="0" rtl="0" algn="l">
                        <a:lnSpc>
                          <a:spcPct val="115000"/>
                        </a:lnSpc>
                        <a:spcBef>
                          <a:spcPts val="0"/>
                        </a:spcBef>
                        <a:spcAft>
                          <a:spcPts val="0"/>
                        </a:spcAft>
                        <a:buClr>
                          <a:srgbClr val="000000"/>
                        </a:buClr>
                        <a:buSzPts val="700"/>
                        <a:buFont typeface="Arial"/>
                        <a:buNone/>
                      </a:pPr>
                      <a:r>
                        <a:rPr b="1" lang="en-US" sz="700" u="none" cap="none" strike="noStrike"/>
                        <a:t>Final Presentation</a:t>
                      </a:r>
                      <a:endParaRPr b="1"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extLst>
                      <a:ext uri="http://customooxmlschemas.google.com/">
                        <go:slidesCustomData xmlns:go="http://customooxmlschemas.google.com/" cellId="195:22:0"/>
                      </a:ext>
                    </a:extLst>
                  </a:tcPr>
                </a:tc>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extLst>
                      <a:ext uri="http://customooxmlschemas.google.com/">
                        <go:slidesCustomData xmlns:go="http://customooxmlschemas.google.com/" cellId="195:22:1"/>
                      </a:ext>
                    </a:extLst>
                  </a:tcPr>
                </a:tc>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extLst>
                      <a:ext uri="http://customooxmlschemas.google.com/">
                        <go:slidesCustomData xmlns:go="http://customooxmlschemas.google.com/" cellId="195:22:2"/>
                      </a:ext>
                    </a:extLst>
                  </a:tcPr>
                </a:tc>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extLst>
                      <a:ext uri="http://customooxmlschemas.google.com/">
                        <go:slidesCustomData xmlns:go="http://customooxmlschemas.google.com/" cellId="195:22:3"/>
                      </a:ext>
                    </a:extLst>
                  </a:tcPr>
                </a:tc>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extLst>
                      <a:ext uri="http://customooxmlschemas.google.com/">
                        <go:slidesCustomData xmlns:go="http://customooxmlschemas.google.com/" cellId="195:22:4"/>
                      </a:ext>
                    </a:extLst>
                  </a:tcPr>
                </a:tc>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extLst>
                      <a:ext uri="http://customooxmlschemas.google.com/">
                        <go:slidesCustomData xmlns:go="http://customooxmlschemas.google.com/" cellId="195:22:5"/>
                      </a:ext>
                    </a:extLst>
                  </a:tcPr>
                </a:tc>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extLst>
                      <a:ext uri="http://customooxmlschemas.google.com/">
                        <go:slidesCustomData xmlns:go="http://customooxmlschemas.google.com/" cellId="195:22:6"/>
                      </a:ext>
                    </a:extLst>
                  </a:tcPr>
                </a:tc>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extLst>
                      <a:ext uri="http://customooxmlschemas.google.com/">
                        <go:slidesCustomData xmlns:go="http://customooxmlschemas.google.com/" cellId="195:22:7"/>
                      </a:ext>
                    </a:extLst>
                  </a:tcPr>
                </a:tc>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extLst>
                      <a:ext uri="http://customooxmlschemas.google.com/">
                        <go:slidesCustomData xmlns:go="http://customooxmlschemas.google.com/" cellId="195:22:8"/>
                      </a:ext>
                    </a:extLst>
                  </a:tcPr>
                </a:tc>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extLst>
                      <a:ext uri="http://customooxmlschemas.google.com/">
                        <go:slidesCustomData xmlns:go="http://customooxmlschemas.google.com/" cellId="195:22:9"/>
                      </a:ext>
                    </a:extLst>
                  </a:tcPr>
                </a:tc>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6AA84F"/>
                    </a:solidFill>
                    <a:extLst>
                      <a:ext uri="http://customooxmlschemas.google.com/">
                        <go:slidesCustomData xmlns:go="http://customooxmlschemas.google.com/" cellId="195:22:10"/>
                      </a:ext>
                    </a:extLst>
                  </a:tcPr>
                </a:tc>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extLst>
                      <a:ext uri="http://customooxmlschemas.google.com/">
                        <go:slidesCustomData xmlns:go="http://customooxmlschemas.google.com/" cellId="195:22:11"/>
                      </a:ext>
                    </a:extLst>
                  </a:tcPr>
                </a:tc>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extLst>
                      <a:ext uri="http://customooxmlschemas.google.com/">
                        <go:slidesCustomData xmlns:go="http://customooxmlschemas.google.com/" cellId="195:22:12"/>
                      </a:ext>
                    </a:extLst>
                  </a:tcPr>
                </a:tc>
              </a:tr>
              <a:tr h="200025">
                <a:tc>
                  <a:txBody>
                    <a:bodyPr/>
                    <a:lstStyle/>
                    <a:p>
                      <a:pPr indent="0" lvl="0" marL="0" marR="0" rtl="0" algn="l">
                        <a:lnSpc>
                          <a:spcPct val="115000"/>
                        </a:lnSpc>
                        <a:spcBef>
                          <a:spcPts val="0"/>
                        </a:spcBef>
                        <a:spcAft>
                          <a:spcPts val="0"/>
                        </a:spcAft>
                        <a:buClr>
                          <a:srgbClr val="000000"/>
                        </a:buClr>
                        <a:buSzPts val="700"/>
                        <a:buFont typeface="Arial"/>
                        <a:buNone/>
                      </a:pPr>
                      <a:r>
                        <a:rPr b="1" lang="en-US" sz="700" u="none" cap="none" strike="noStrike"/>
                        <a:t>Subsystem Demo</a:t>
                      </a:r>
                      <a:endParaRPr b="1"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extLst>
                      <a:ext uri="http://customooxmlschemas.google.com/">
                        <go:slidesCustomData xmlns:go="http://customooxmlschemas.google.com/" cellId="195:23:0"/>
                      </a:ext>
                    </a:extLst>
                  </a:tcPr>
                </a:tc>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extLst>
                      <a:ext uri="http://customooxmlschemas.google.com/">
                        <go:slidesCustomData xmlns:go="http://customooxmlschemas.google.com/" cellId="195:23:1"/>
                      </a:ext>
                    </a:extLst>
                  </a:tcPr>
                </a:tc>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extLst>
                      <a:ext uri="http://customooxmlschemas.google.com/">
                        <go:slidesCustomData xmlns:go="http://customooxmlschemas.google.com/" cellId="195:23:2"/>
                      </a:ext>
                    </a:extLst>
                  </a:tcPr>
                </a:tc>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extLst>
                      <a:ext uri="http://customooxmlschemas.google.com/">
                        <go:slidesCustomData xmlns:go="http://customooxmlschemas.google.com/" cellId="195:23:3"/>
                      </a:ext>
                    </a:extLst>
                  </a:tcPr>
                </a:tc>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extLst>
                      <a:ext uri="http://customooxmlschemas.google.com/">
                        <go:slidesCustomData xmlns:go="http://customooxmlschemas.google.com/" cellId="195:23:4"/>
                      </a:ext>
                    </a:extLst>
                  </a:tcPr>
                </a:tc>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extLst>
                      <a:ext uri="http://customooxmlschemas.google.com/">
                        <go:slidesCustomData xmlns:go="http://customooxmlschemas.google.com/" cellId="195:23:5"/>
                      </a:ext>
                    </a:extLst>
                  </a:tcPr>
                </a:tc>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extLst>
                      <a:ext uri="http://customooxmlschemas.google.com/">
                        <go:slidesCustomData xmlns:go="http://customooxmlschemas.google.com/" cellId="195:23:6"/>
                      </a:ext>
                    </a:extLst>
                  </a:tcPr>
                </a:tc>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extLst>
                      <a:ext uri="http://customooxmlschemas.google.com/">
                        <go:slidesCustomData xmlns:go="http://customooxmlschemas.google.com/" cellId="195:23:7"/>
                      </a:ext>
                    </a:extLst>
                  </a:tcPr>
                </a:tc>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extLst>
                      <a:ext uri="http://customooxmlschemas.google.com/">
                        <go:slidesCustomData xmlns:go="http://customooxmlschemas.google.com/" cellId="195:23:8"/>
                      </a:ext>
                    </a:extLst>
                  </a:tcPr>
                </a:tc>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extLst>
                      <a:ext uri="http://customooxmlschemas.google.com/">
                        <go:slidesCustomData xmlns:go="http://customooxmlschemas.google.com/" cellId="195:23:9"/>
                      </a:ext>
                    </a:extLst>
                  </a:tcPr>
                </a:tc>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extLst>
                      <a:ext uri="http://customooxmlschemas.google.com/">
                        <go:slidesCustomData xmlns:go="http://customooxmlschemas.google.com/" cellId="195:23:10"/>
                      </a:ext>
                    </a:extLst>
                  </a:tcPr>
                </a:tc>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6AA84F"/>
                    </a:solidFill>
                    <a:extLst>
                      <a:ext uri="http://customooxmlschemas.google.com/">
                        <go:slidesCustomData xmlns:go="http://customooxmlschemas.google.com/" cellId="195:23:11"/>
                      </a:ext>
                    </a:extLst>
                  </a:tcPr>
                </a:tc>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extLst>
                      <a:ext uri="http://customooxmlschemas.google.com/">
                        <go:slidesCustomData xmlns:go="http://customooxmlschemas.google.com/" cellId="195:23:12"/>
                      </a:ext>
                    </a:extLst>
                  </a:tcPr>
                </a:tc>
              </a:tr>
              <a:tr h="200025">
                <a:tc>
                  <a:txBody>
                    <a:bodyPr/>
                    <a:lstStyle/>
                    <a:p>
                      <a:pPr indent="0" lvl="0" marL="0" marR="0" rtl="0" algn="l">
                        <a:lnSpc>
                          <a:spcPct val="115000"/>
                        </a:lnSpc>
                        <a:spcBef>
                          <a:spcPts val="0"/>
                        </a:spcBef>
                        <a:spcAft>
                          <a:spcPts val="0"/>
                        </a:spcAft>
                        <a:buClr>
                          <a:srgbClr val="000000"/>
                        </a:buClr>
                        <a:buSzPts val="700"/>
                        <a:buFont typeface="Arial"/>
                        <a:buNone/>
                      </a:pPr>
                      <a:r>
                        <a:rPr b="1" lang="en-US" sz="700" u="none" cap="none" strike="noStrike"/>
                        <a:t>Final Report</a:t>
                      </a:r>
                      <a:endParaRPr b="1"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extLst>
                      <a:ext uri="http://customooxmlschemas.google.com/">
                        <go:slidesCustomData xmlns:go="http://customooxmlschemas.google.com/" cellId="195:24:0"/>
                      </a:ext>
                    </a:extLst>
                  </a:tcPr>
                </a:tc>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extLst>
                      <a:ext uri="http://customooxmlschemas.google.com/">
                        <go:slidesCustomData xmlns:go="http://customooxmlschemas.google.com/" cellId="195:24:1"/>
                      </a:ext>
                    </a:extLst>
                  </a:tcPr>
                </a:tc>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extLst>
                      <a:ext uri="http://customooxmlschemas.google.com/">
                        <go:slidesCustomData xmlns:go="http://customooxmlschemas.google.com/" cellId="195:24:2"/>
                      </a:ext>
                    </a:extLst>
                  </a:tcPr>
                </a:tc>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extLst>
                      <a:ext uri="http://customooxmlschemas.google.com/">
                        <go:slidesCustomData xmlns:go="http://customooxmlschemas.google.com/" cellId="195:24:3"/>
                      </a:ext>
                    </a:extLst>
                  </a:tcPr>
                </a:tc>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extLst>
                      <a:ext uri="http://customooxmlschemas.google.com/">
                        <go:slidesCustomData xmlns:go="http://customooxmlschemas.google.com/" cellId="195:24:4"/>
                      </a:ext>
                    </a:extLst>
                  </a:tcPr>
                </a:tc>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extLst>
                      <a:ext uri="http://customooxmlschemas.google.com/">
                        <go:slidesCustomData xmlns:go="http://customooxmlschemas.google.com/" cellId="195:24:5"/>
                      </a:ext>
                    </a:extLst>
                  </a:tcPr>
                </a:tc>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extLst>
                      <a:ext uri="http://customooxmlschemas.google.com/">
                        <go:slidesCustomData xmlns:go="http://customooxmlschemas.google.com/" cellId="195:24:6"/>
                      </a:ext>
                    </a:extLst>
                  </a:tcPr>
                </a:tc>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extLst>
                      <a:ext uri="http://customooxmlschemas.google.com/">
                        <go:slidesCustomData xmlns:go="http://customooxmlschemas.google.com/" cellId="195:24:7"/>
                      </a:ext>
                    </a:extLst>
                  </a:tcPr>
                </a:tc>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extLst>
                      <a:ext uri="http://customooxmlschemas.google.com/">
                        <go:slidesCustomData xmlns:go="http://customooxmlschemas.google.com/" cellId="195:24:8"/>
                      </a:ext>
                    </a:extLst>
                  </a:tcPr>
                </a:tc>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extLst>
                      <a:ext uri="http://customooxmlschemas.google.com/">
                        <go:slidesCustomData xmlns:go="http://customooxmlschemas.google.com/" cellId="195:24:9"/>
                      </a:ext>
                    </a:extLst>
                  </a:tcPr>
                </a:tc>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highlight>
                          <a:srgbClr val="93C47D"/>
                        </a:highlight>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6AA84F"/>
                    </a:solidFill>
                    <a:extLst>
                      <a:ext uri="http://customooxmlschemas.google.com/">
                        <go:slidesCustomData xmlns:go="http://customooxmlschemas.google.com/" cellId="195:24:10"/>
                      </a:ext>
                    </a:extLst>
                  </a:tcPr>
                </a:tc>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highlight>
                          <a:srgbClr val="93C47D"/>
                        </a:highlight>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6AA84F"/>
                    </a:solidFill>
                    <a:extLst>
                      <a:ext uri="http://customooxmlschemas.google.com/">
                        <go:slidesCustomData xmlns:go="http://customooxmlschemas.google.com/" cellId="195:24:11"/>
                      </a:ext>
                    </a:extLst>
                  </a:tcPr>
                </a:tc>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highlight>
                          <a:srgbClr val="93C47D"/>
                        </a:highlight>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6AA84F"/>
                    </a:solidFill>
                    <a:extLst>
                      <a:ext uri="http://customooxmlschemas.google.com/">
                        <go:slidesCustomData xmlns:go="http://customooxmlschemas.google.com/" cellId="195:24:12"/>
                      </a:ext>
                    </a:extLst>
                  </a:tcPr>
                </a:tc>
              </a:tr>
              <a:tr h="200025">
                <a:tc>
                  <a:txBody>
                    <a:bodyPr/>
                    <a:lstStyle/>
                    <a:p>
                      <a:pPr indent="0" lvl="0" marL="0" marR="0" rtl="0" algn="l">
                        <a:lnSpc>
                          <a:spcPct val="115000"/>
                        </a:lnSpc>
                        <a:spcBef>
                          <a:spcPts val="0"/>
                        </a:spcBef>
                        <a:spcAft>
                          <a:spcPts val="0"/>
                        </a:spcAft>
                        <a:buNone/>
                      </a:pPr>
                      <a:r>
                        <a:t/>
                      </a:r>
                      <a:endParaRPr b="1"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195:25:0"/>
                      </a:ext>
                    </a:extLst>
                  </a:tcPr>
                </a:tc>
                <a:tc>
                  <a:txBody>
                    <a:bodyPr/>
                    <a:lstStyle/>
                    <a:p>
                      <a:pPr indent="0" lvl="0" marL="0" marR="0" rtl="0" algn="l">
                        <a:lnSpc>
                          <a:spcPct val="100000"/>
                        </a:lnSpc>
                        <a:spcBef>
                          <a:spcPts val="0"/>
                        </a:spcBef>
                        <a:spcAft>
                          <a:spcPts val="0"/>
                        </a:spcAft>
                        <a:buNone/>
                      </a:pPr>
                      <a:r>
                        <a:t/>
                      </a:r>
                      <a:endParaRPr sz="11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195:25:1"/>
                      </a:ext>
                    </a:extLst>
                  </a:tcPr>
                </a:tc>
                <a:tc>
                  <a:txBody>
                    <a:bodyPr/>
                    <a:lstStyle/>
                    <a:p>
                      <a:pPr indent="0" lvl="0" marL="0" marR="0" rtl="0" algn="l">
                        <a:lnSpc>
                          <a:spcPct val="100000"/>
                        </a:lnSpc>
                        <a:spcBef>
                          <a:spcPts val="0"/>
                        </a:spcBef>
                        <a:spcAft>
                          <a:spcPts val="0"/>
                        </a:spcAft>
                        <a:buNone/>
                      </a:pPr>
                      <a:r>
                        <a:t/>
                      </a:r>
                      <a:endParaRPr sz="11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195:25:2"/>
                      </a:ext>
                    </a:extLst>
                  </a:tcPr>
                </a:tc>
                <a:tc>
                  <a:txBody>
                    <a:bodyPr/>
                    <a:lstStyle/>
                    <a:p>
                      <a:pPr indent="0" lvl="0" marL="0" marR="0" rtl="0" algn="l">
                        <a:lnSpc>
                          <a:spcPct val="100000"/>
                        </a:lnSpc>
                        <a:spcBef>
                          <a:spcPts val="0"/>
                        </a:spcBef>
                        <a:spcAft>
                          <a:spcPts val="0"/>
                        </a:spcAft>
                        <a:buNone/>
                      </a:pPr>
                      <a:r>
                        <a:t/>
                      </a:r>
                      <a:endParaRPr sz="11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195:25:3"/>
                      </a:ext>
                    </a:extLst>
                  </a:tcPr>
                </a:tc>
                <a:tc>
                  <a:txBody>
                    <a:bodyPr/>
                    <a:lstStyle/>
                    <a:p>
                      <a:pPr indent="0" lvl="0" marL="0" marR="0" rtl="0" algn="l">
                        <a:lnSpc>
                          <a:spcPct val="100000"/>
                        </a:lnSpc>
                        <a:spcBef>
                          <a:spcPts val="0"/>
                        </a:spcBef>
                        <a:spcAft>
                          <a:spcPts val="0"/>
                        </a:spcAft>
                        <a:buNone/>
                      </a:pPr>
                      <a:r>
                        <a:t/>
                      </a:r>
                      <a:endParaRPr sz="11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195:25:4"/>
                      </a:ext>
                    </a:extLst>
                  </a:tcPr>
                </a:tc>
                <a:tc>
                  <a:txBody>
                    <a:bodyPr/>
                    <a:lstStyle/>
                    <a:p>
                      <a:pPr indent="0" lvl="0" marL="0" marR="0" rtl="0" algn="l">
                        <a:lnSpc>
                          <a:spcPct val="100000"/>
                        </a:lnSpc>
                        <a:spcBef>
                          <a:spcPts val="0"/>
                        </a:spcBef>
                        <a:spcAft>
                          <a:spcPts val="0"/>
                        </a:spcAft>
                        <a:buNone/>
                      </a:pPr>
                      <a:r>
                        <a:t/>
                      </a:r>
                      <a:endParaRPr sz="11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195:25:5"/>
                      </a:ext>
                    </a:extLst>
                  </a:tcPr>
                </a:tc>
                <a:tc>
                  <a:txBody>
                    <a:bodyPr/>
                    <a:lstStyle/>
                    <a:p>
                      <a:pPr indent="0" lvl="0" marL="0" marR="0" rtl="0" algn="l">
                        <a:lnSpc>
                          <a:spcPct val="100000"/>
                        </a:lnSpc>
                        <a:spcBef>
                          <a:spcPts val="0"/>
                        </a:spcBef>
                        <a:spcAft>
                          <a:spcPts val="0"/>
                        </a:spcAft>
                        <a:buNone/>
                      </a:pPr>
                      <a:r>
                        <a:t/>
                      </a:r>
                      <a:endParaRPr sz="11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195:25:6"/>
                      </a:ext>
                    </a:extLst>
                  </a:tcPr>
                </a:tc>
                <a:tc>
                  <a:txBody>
                    <a:bodyPr/>
                    <a:lstStyle/>
                    <a:p>
                      <a:pPr indent="0" lvl="0" marL="0" marR="0" rtl="0" algn="l">
                        <a:lnSpc>
                          <a:spcPct val="100000"/>
                        </a:lnSpc>
                        <a:spcBef>
                          <a:spcPts val="0"/>
                        </a:spcBef>
                        <a:spcAft>
                          <a:spcPts val="0"/>
                        </a:spcAft>
                        <a:buNone/>
                      </a:pPr>
                      <a:r>
                        <a:t/>
                      </a:r>
                      <a:endParaRPr sz="11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195:25:7"/>
                      </a:ext>
                    </a:extLst>
                  </a:tcPr>
                </a:tc>
                <a:tc>
                  <a:txBody>
                    <a:bodyPr/>
                    <a:lstStyle/>
                    <a:p>
                      <a:pPr indent="0" lvl="0" marL="0" marR="0" rtl="0" algn="l">
                        <a:lnSpc>
                          <a:spcPct val="100000"/>
                        </a:lnSpc>
                        <a:spcBef>
                          <a:spcPts val="0"/>
                        </a:spcBef>
                        <a:spcAft>
                          <a:spcPts val="0"/>
                        </a:spcAft>
                        <a:buNone/>
                      </a:pPr>
                      <a:r>
                        <a:t/>
                      </a:r>
                      <a:endParaRPr sz="11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195:25:8"/>
                      </a:ext>
                    </a:extLst>
                  </a:tcPr>
                </a:tc>
                <a:tc>
                  <a:txBody>
                    <a:bodyPr/>
                    <a:lstStyle/>
                    <a:p>
                      <a:pPr indent="0" lvl="0" marL="0" marR="0" rtl="0" algn="l">
                        <a:lnSpc>
                          <a:spcPct val="100000"/>
                        </a:lnSpc>
                        <a:spcBef>
                          <a:spcPts val="0"/>
                        </a:spcBef>
                        <a:spcAft>
                          <a:spcPts val="0"/>
                        </a:spcAft>
                        <a:buNone/>
                      </a:pPr>
                      <a:r>
                        <a:t/>
                      </a:r>
                      <a:endParaRPr sz="11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195:25:9"/>
                      </a:ext>
                    </a:extLst>
                  </a:tcPr>
                </a:tc>
                <a:tc>
                  <a:txBody>
                    <a:bodyPr/>
                    <a:lstStyle/>
                    <a:p>
                      <a:pPr indent="0" lvl="0" marL="0" marR="0" rtl="0" algn="l">
                        <a:lnSpc>
                          <a:spcPct val="100000"/>
                        </a:lnSpc>
                        <a:spcBef>
                          <a:spcPts val="0"/>
                        </a:spcBef>
                        <a:spcAft>
                          <a:spcPts val="0"/>
                        </a:spcAft>
                        <a:buNone/>
                      </a:pPr>
                      <a:r>
                        <a:t/>
                      </a:r>
                      <a:endParaRPr sz="11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195:25:10"/>
                      </a:ext>
                    </a:extLst>
                  </a:tcPr>
                </a:tc>
                <a:tc>
                  <a:txBody>
                    <a:bodyPr/>
                    <a:lstStyle/>
                    <a:p>
                      <a:pPr indent="0" lvl="0" marL="0" marR="0" rtl="0" algn="l">
                        <a:lnSpc>
                          <a:spcPct val="100000"/>
                        </a:lnSpc>
                        <a:spcBef>
                          <a:spcPts val="0"/>
                        </a:spcBef>
                        <a:spcAft>
                          <a:spcPts val="0"/>
                        </a:spcAft>
                        <a:buNone/>
                      </a:pPr>
                      <a:r>
                        <a:t/>
                      </a:r>
                      <a:endParaRPr sz="11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195:25:11"/>
                      </a:ext>
                    </a:extLst>
                  </a:tcPr>
                </a:tc>
                <a:tc>
                  <a:txBody>
                    <a:bodyPr/>
                    <a:lstStyle/>
                    <a:p>
                      <a:pPr indent="0" lvl="0" marL="0" marR="0" rtl="0" algn="l">
                        <a:lnSpc>
                          <a:spcPct val="100000"/>
                        </a:lnSpc>
                        <a:spcBef>
                          <a:spcPts val="0"/>
                        </a:spcBef>
                        <a:spcAft>
                          <a:spcPts val="0"/>
                        </a:spcAft>
                        <a:buNone/>
                      </a:pPr>
                      <a:r>
                        <a:t/>
                      </a:r>
                      <a:endParaRPr sz="11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195:25:12"/>
                      </a:ext>
                    </a:extLst>
                  </a:tcPr>
                </a:tc>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graphicFrame>
        <p:nvGraphicFramePr>
          <p:cNvPr id="200" name="Google Shape;200;p8"/>
          <p:cNvGraphicFramePr/>
          <p:nvPr/>
        </p:nvGraphicFramePr>
        <p:xfrm>
          <a:off x="350701" y="712813"/>
          <a:ext cx="3000000" cy="3000000"/>
        </p:xfrm>
        <a:graphic>
          <a:graphicData uri="http://schemas.openxmlformats.org/drawingml/2006/table">
            <a:tbl>
              <a:tblPr>
                <a:noFill/>
                <a:tableStyleId>{B89F9352-31DD-44DB-981F-EF2D3933552C}</a:tableStyleId>
              </a:tblPr>
              <a:tblGrid>
                <a:gridCol w="1011075"/>
                <a:gridCol w="1475975"/>
                <a:gridCol w="2996900"/>
                <a:gridCol w="1549400"/>
                <a:gridCol w="703775"/>
                <a:gridCol w="705450"/>
              </a:tblGrid>
              <a:tr h="305750">
                <a:tc>
                  <a:txBody>
                    <a:bodyPr/>
                    <a:lstStyle/>
                    <a:p>
                      <a:pPr indent="0" lvl="0" marL="0" marR="0" rtl="0" algn="l">
                        <a:lnSpc>
                          <a:spcPct val="100000"/>
                        </a:lnSpc>
                        <a:spcBef>
                          <a:spcPts val="0"/>
                        </a:spcBef>
                        <a:spcAft>
                          <a:spcPts val="0"/>
                        </a:spcAft>
                        <a:buClr>
                          <a:srgbClr val="000000"/>
                        </a:buClr>
                        <a:buSzPts val="1100"/>
                        <a:buFont typeface="Arial"/>
                        <a:buNone/>
                      </a:pPr>
                      <a:r>
                        <a:rPr lang="en-US" sz="900" u="none" cap="none" strike="noStrike"/>
                        <a:t>Paragraph #</a:t>
                      </a:r>
                      <a:endParaRPr sz="900" u="none" cap="none" strike="noStrike"/>
                    </a:p>
                  </a:txBody>
                  <a:tcPr marT="63500" marB="63500" marR="63500" marL="63500">
                    <a:solidFill>
                      <a:srgbClr val="CCCCCC"/>
                    </a:solidFill>
                  </a:tcPr>
                </a:tc>
                <a:tc>
                  <a:txBody>
                    <a:bodyPr/>
                    <a:lstStyle/>
                    <a:p>
                      <a:pPr indent="0" lvl="0" marL="0" marR="0" rtl="0" algn="l">
                        <a:lnSpc>
                          <a:spcPct val="100000"/>
                        </a:lnSpc>
                        <a:spcBef>
                          <a:spcPts val="0"/>
                        </a:spcBef>
                        <a:spcAft>
                          <a:spcPts val="0"/>
                        </a:spcAft>
                        <a:buClr>
                          <a:srgbClr val="000000"/>
                        </a:buClr>
                        <a:buSzPts val="1100"/>
                        <a:buFont typeface="Arial"/>
                        <a:buNone/>
                      </a:pPr>
                      <a:r>
                        <a:rPr lang="en-US" sz="900" u="none" cap="none" strike="noStrike"/>
                        <a:t>Test Name</a:t>
                      </a:r>
                      <a:endParaRPr sz="900" u="none" cap="none" strike="noStrike"/>
                    </a:p>
                  </a:txBody>
                  <a:tcPr marT="63500" marB="63500" marR="63500" marL="63500">
                    <a:solidFill>
                      <a:srgbClr val="CCCCCC"/>
                    </a:solidFill>
                  </a:tcPr>
                </a:tc>
                <a:tc>
                  <a:txBody>
                    <a:bodyPr/>
                    <a:lstStyle/>
                    <a:p>
                      <a:pPr indent="0" lvl="0" marL="0" marR="0" rtl="0" algn="l">
                        <a:lnSpc>
                          <a:spcPct val="100000"/>
                        </a:lnSpc>
                        <a:spcBef>
                          <a:spcPts val="0"/>
                        </a:spcBef>
                        <a:spcAft>
                          <a:spcPts val="0"/>
                        </a:spcAft>
                        <a:buClr>
                          <a:srgbClr val="000000"/>
                        </a:buClr>
                        <a:buSzPts val="1100"/>
                        <a:buFont typeface="Arial"/>
                        <a:buNone/>
                      </a:pPr>
                      <a:r>
                        <a:rPr lang="en-US" sz="900" u="none" cap="none" strike="noStrike"/>
                        <a:t>Success Criteria</a:t>
                      </a:r>
                      <a:endParaRPr sz="900" u="none" cap="none" strike="noStrike"/>
                    </a:p>
                  </a:txBody>
                  <a:tcPr marT="63500" marB="63500" marR="63500" marL="63500">
                    <a:solidFill>
                      <a:srgbClr val="CCCCCC"/>
                    </a:solidFill>
                  </a:tcPr>
                </a:tc>
                <a:tc>
                  <a:txBody>
                    <a:bodyPr/>
                    <a:lstStyle/>
                    <a:p>
                      <a:pPr indent="0" lvl="0" marL="0" marR="0" rtl="0" algn="l">
                        <a:lnSpc>
                          <a:spcPct val="100000"/>
                        </a:lnSpc>
                        <a:spcBef>
                          <a:spcPts val="0"/>
                        </a:spcBef>
                        <a:spcAft>
                          <a:spcPts val="0"/>
                        </a:spcAft>
                        <a:buClr>
                          <a:srgbClr val="000000"/>
                        </a:buClr>
                        <a:buSzPts val="900"/>
                        <a:buFont typeface="Arial"/>
                        <a:buNone/>
                      </a:pPr>
                      <a:r>
                        <a:rPr lang="en-US" sz="900" u="none" cap="none" strike="noStrike"/>
                        <a:t>Methodology</a:t>
                      </a:r>
                      <a:endParaRPr sz="900" u="none" cap="none" strike="noStrike"/>
                    </a:p>
                  </a:txBody>
                  <a:tcPr marT="63500" marB="63500" marR="63500" marL="63500">
                    <a:solidFill>
                      <a:srgbClr val="CCCCCC"/>
                    </a:solidFill>
                  </a:tcPr>
                </a:tc>
                <a:tc>
                  <a:txBody>
                    <a:bodyPr/>
                    <a:lstStyle/>
                    <a:p>
                      <a:pPr indent="0" lvl="0" marL="0" marR="0" rtl="0" algn="l">
                        <a:lnSpc>
                          <a:spcPct val="100000"/>
                        </a:lnSpc>
                        <a:spcBef>
                          <a:spcPts val="0"/>
                        </a:spcBef>
                        <a:spcAft>
                          <a:spcPts val="0"/>
                        </a:spcAft>
                        <a:buClr>
                          <a:srgbClr val="000000"/>
                        </a:buClr>
                        <a:buSzPts val="1100"/>
                        <a:buFont typeface="Arial"/>
                        <a:buNone/>
                      </a:pPr>
                      <a:r>
                        <a:rPr lang="en-US" sz="900" u="none" cap="none" strike="noStrike"/>
                        <a:t>STATUS</a:t>
                      </a:r>
                      <a:endParaRPr sz="900" u="none" cap="none" strike="noStrike"/>
                    </a:p>
                  </a:txBody>
                  <a:tcPr marT="63500" marB="63500" marR="63500" marL="63500">
                    <a:solidFill>
                      <a:srgbClr val="CCCCCC"/>
                    </a:solidFill>
                  </a:tcPr>
                </a:tc>
                <a:tc>
                  <a:txBody>
                    <a:bodyPr/>
                    <a:lstStyle/>
                    <a:p>
                      <a:pPr indent="0" lvl="0" marL="0" marR="0" rtl="0" algn="l">
                        <a:lnSpc>
                          <a:spcPct val="100000"/>
                        </a:lnSpc>
                        <a:spcBef>
                          <a:spcPts val="0"/>
                        </a:spcBef>
                        <a:spcAft>
                          <a:spcPts val="0"/>
                        </a:spcAft>
                        <a:buClr>
                          <a:srgbClr val="000000"/>
                        </a:buClr>
                        <a:buSzPts val="1100"/>
                        <a:buFont typeface="Arial"/>
                        <a:buNone/>
                      </a:pPr>
                      <a:r>
                        <a:rPr lang="en-US" sz="900" u="none" cap="none" strike="noStrike"/>
                        <a:t>Engineers</a:t>
                      </a:r>
                      <a:endParaRPr sz="900" u="none" cap="none" strike="noStrike"/>
                    </a:p>
                  </a:txBody>
                  <a:tcPr marT="63500" marB="63500" marR="63500" marL="63500">
                    <a:solidFill>
                      <a:srgbClr val="CCCCCC"/>
                    </a:solidFill>
                  </a:tcPr>
                </a:tc>
              </a:tr>
              <a:tr h="352450">
                <a:tc>
                  <a:txBody>
                    <a:bodyPr/>
                    <a:lstStyle/>
                    <a:p>
                      <a:pPr indent="0" lvl="0" marL="0" marR="0" rtl="0" algn="l">
                        <a:lnSpc>
                          <a:spcPct val="100000"/>
                        </a:lnSpc>
                        <a:spcBef>
                          <a:spcPts val="0"/>
                        </a:spcBef>
                        <a:spcAft>
                          <a:spcPts val="0"/>
                        </a:spcAft>
                        <a:buClr>
                          <a:srgbClr val="000000"/>
                        </a:buClr>
                        <a:buSzPts val="1100"/>
                        <a:buFont typeface="Arial"/>
                        <a:buNone/>
                      </a:pPr>
                      <a:r>
                        <a:rPr lang="en-US" sz="900" u="none" cap="none" strike="noStrike"/>
                        <a:t>3.2.3.1.2</a:t>
                      </a:r>
                      <a:endParaRPr sz="900" u="none" cap="none" strike="noStrike"/>
                    </a:p>
                  </a:txBody>
                  <a:tcPr marT="63500" marB="63500" marR="63500" marL="63500">
                    <a:solidFill>
                      <a:srgbClr val="B4A7D6"/>
                    </a:solidFill>
                  </a:tcPr>
                </a:tc>
                <a:tc>
                  <a:txBody>
                    <a:bodyPr/>
                    <a:lstStyle/>
                    <a:p>
                      <a:pPr indent="0" lvl="0" marL="0" marR="0" rtl="0" algn="l">
                        <a:lnSpc>
                          <a:spcPct val="100000"/>
                        </a:lnSpc>
                        <a:spcBef>
                          <a:spcPts val="0"/>
                        </a:spcBef>
                        <a:spcAft>
                          <a:spcPts val="0"/>
                        </a:spcAft>
                        <a:buClr>
                          <a:srgbClr val="000000"/>
                        </a:buClr>
                        <a:buSzPts val="1100"/>
                        <a:buFont typeface="Arial"/>
                        <a:buNone/>
                      </a:pPr>
                      <a:r>
                        <a:rPr lang="en-US" sz="900" u="none" cap="none" strike="noStrike"/>
                        <a:t>Provide Power</a:t>
                      </a:r>
                      <a:endParaRPr sz="900" u="none" cap="none" strike="noStrike"/>
                    </a:p>
                  </a:txBody>
                  <a:tcPr marT="63500" marB="63500" marR="63500" marL="63500">
                    <a:solidFill>
                      <a:schemeClr val="lt1"/>
                    </a:solidFill>
                  </a:tcPr>
                </a:tc>
                <a:tc>
                  <a:txBody>
                    <a:bodyPr/>
                    <a:lstStyle/>
                    <a:p>
                      <a:pPr indent="0" lvl="0" marL="0" marR="0" rtl="0" algn="l">
                        <a:lnSpc>
                          <a:spcPct val="100000"/>
                        </a:lnSpc>
                        <a:spcBef>
                          <a:spcPts val="0"/>
                        </a:spcBef>
                        <a:spcAft>
                          <a:spcPts val="0"/>
                        </a:spcAft>
                        <a:buClr>
                          <a:srgbClr val="000000"/>
                        </a:buClr>
                        <a:buSzPts val="1100"/>
                        <a:buFont typeface="Arial"/>
                        <a:buNone/>
                      </a:pPr>
                      <a:r>
                        <a:rPr lang="en-US" sz="900" u="none" cap="none" strike="noStrike"/>
                        <a:t>Input Voltage reads ~3.7 V, </a:t>
                      </a:r>
                      <a:r>
                        <a:rPr lang="en-US" sz="900" u="none" cap="none" strike="noStrike">
                          <a:solidFill>
                            <a:schemeClr val="dk1"/>
                          </a:solidFill>
                        </a:rPr>
                        <a:t>Microcontroller </a:t>
                      </a:r>
                      <a:r>
                        <a:rPr lang="en-US" sz="900">
                          <a:solidFill>
                            <a:schemeClr val="dk1"/>
                          </a:solidFill>
                        </a:rPr>
                        <a:t>receives voltage</a:t>
                      </a:r>
                      <a:r>
                        <a:rPr lang="en-US" sz="900" u="none" cap="none" strike="noStrike">
                          <a:solidFill>
                            <a:schemeClr val="dk1"/>
                          </a:solidFill>
                        </a:rPr>
                        <a:t>, Sensor </a:t>
                      </a:r>
                      <a:r>
                        <a:rPr lang="en-US" sz="900">
                          <a:solidFill>
                            <a:schemeClr val="dk1"/>
                          </a:solidFill>
                        </a:rPr>
                        <a:t>input VDD receives voltage</a:t>
                      </a:r>
                      <a:endParaRPr sz="900" u="none" cap="none" strike="noStrike"/>
                    </a:p>
                  </a:txBody>
                  <a:tcPr marT="63500" marB="63500" marR="63500" marL="63500">
                    <a:solidFill>
                      <a:schemeClr val="lt1"/>
                    </a:solidFill>
                  </a:tcPr>
                </a:tc>
                <a:tc>
                  <a:txBody>
                    <a:bodyPr/>
                    <a:lstStyle/>
                    <a:p>
                      <a:pPr indent="0" lvl="0" marL="0" marR="0" rtl="0" algn="l">
                        <a:lnSpc>
                          <a:spcPct val="100000"/>
                        </a:lnSpc>
                        <a:spcBef>
                          <a:spcPts val="0"/>
                        </a:spcBef>
                        <a:spcAft>
                          <a:spcPts val="0"/>
                        </a:spcAft>
                        <a:buClr>
                          <a:srgbClr val="000000"/>
                        </a:buClr>
                        <a:buSzPts val="900"/>
                        <a:buFont typeface="Arial"/>
                        <a:buNone/>
                      </a:pPr>
                      <a:r>
                        <a:rPr lang="en-US" sz="900" u="none" cap="none" strike="noStrike"/>
                        <a:t>Use multimeter to input voltages</a:t>
                      </a:r>
                      <a:endParaRPr sz="900" u="none" cap="none" strike="noStrike"/>
                    </a:p>
                  </a:txBody>
                  <a:tcPr marT="63500" marB="63500" marR="63500" marL="63500">
                    <a:solidFill>
                      <a:schemeClr val="lt1"/>
                    </a:solidFill>
                  </a:tcPr>
                </a:tc>
                <a:tc>
                  <a:txBody>
                    <a:bodyPr/>
                    <a:lstStyle/>
                    <a:p>
                      <a:pPr indent="0" lvl="0" marL="0" marR="0" rtl="0" algn="l">
                        <a:lnSpc>
                          <a:spcPct val="100000"/>
                        </a:lnSpc>
                        <a:spcBef>
                          <a:spcPts val="0"/>
                        </a:spcBef>
                        <a:spcAft>
                          <a:spcPts val="0"/>
                        </a:spcAft>
                        <a:buClr>
                          <a:srgbClr val="000000"/>
                        </a:buClr>
                        <a:buSzPts val="1100"/>
                        <a:buFont typeface="Arial"/>
                        <a:buNone/>
                      </a:pPr>
                      <a:r>
                        <a:rPr lang="en-US" sz="900"/>
                        <a:t>PASS</a:t>
                      </a:r>
                      <a:endParaRPr sz="900" u="none" cap="none" strike="noStrike"/>
                    </a:p>
                  </a:txBody>
                  <a:tcPr marT="63500" marB="63500" marR="63500" marL="63500">
                    <a:solidFill>
                      <a:schemeClr val="lt1"/>
                    </a:solidFill>
                  </a:tcPr>
                </a:tc>
                <a:tc>
                  <a:txBody>
                    <a:bodyPr/>
                    <a:lstStyle/>
                    <a:p>
                      <a:pPr indent="0" lvl="0" marL="0" marR="0" rtl="0" algn="l">
                        <a:lnSpc>
                          <a:spcPct val="100000"/>
                        </a:lnSpc>
                        <a:spcBef>
                          <a:spcPts val="0"/>
                        </a:spcBef>
                        <a:spcAft>
                          <a:spcPts val="0"/>
                        </a:spcAft>
                        <a:buClr>
                          <a:srgbClr val="000000"/>
                        </a:buClr>
                        <a:buSzPts val="1100"/>
                        <a:buFont typeface="Arial"/>
                        <a:buNone/>
                      </a:pPr>
                      <a:r>
                        <a:rPr lang="en-US" sz="900" u="none" cap="none" strike="noStrike"/>
                        <a:t>Julia Garcia</a:t>
                      </a:r>
                      <a:endParaRPr sz="900" u="none" cap="none" strike="noStrike"/>
                    </a:p>
                  </a:txBody>
                  <a:tcPr marT="63500" marB="63500" marR="63500" marL="63500">
                    <a:solidFill>
                      <a:schemeClr val="lt1"/>
                    </a:solidFill>
                  </a:tcPr>
                </a:tc>
              </a:tr>
              <a:tr h="516875">
                <a:tc>
                  <a:txBody>
                    <a:bodyPr/>
                    <a:lstStyle/>
                    <a:p>
                      <a:pPr indent="0" lvl="0" marL="0" marR="0" rtl="0" algn="l">
                        <a:lnSpc>
                          <a:spcPct val="100000"/>
                        </a:lnSpc>
                        <a:spcBef>
                          <a:spcPts val="0"/>
                        </a:spcBef>
                        <a:spcAft>
                          <a:spcPts val="0"/>
                        </a:spcAft>
                        <a:buClr>
                          <a:srgbClr val="000000"/>
                        </a:buClr>
                        <a:buSzPts val="900"/>
                        <a:buFont typeface="Arial"/>
                        <a:buNone/>
                      </a:pPr>
                      <a:r>
                        <a:rPr lang="en-US" sz="900" u="none" cap="none" strike="noStrike">
                          <a:solidFill>
                            <a:schemeClr val="dk1"/>
                          </a:solidFill>
                        </a:rPr>
                        <a:t>3.2.3.1.2</a:t>
                      </a:r>
                      <a:endParaRPr sz="1200" u="none" cap="none" strike="noStrike"/>
                    </a:p>
                  </a:txBody>
                  <a:tcPr marT="63500" marB="63500" marR="63500" marL="63500">
                    <a:solidFill>
                      <a:srgbClr val="B4A7D6"/>
                    </a:solidFill>
                  </a:tcPr>
                </a:tc>
                <a:tc>
                  <a:txBody>
                    <a:bodyPr/>
                    <a:lstStyle/>
                    <a:p>
                      <a:pPr indent="0" lvl="0" marL="0" marR="0" rtl="0" algn="l">
                        <a:lnSpc>
                          <a:spcPct val="100000"/>
                        </a:lnSpc>
                        <a:spcBef>
                          <a:spcPts val="0"/>
                        </a:spcBef>
                        <a:spcAft>
                          <a:spcPts val="0"/>
                        </a:spcAft>
                        <a:buClr>
                          <a:srgbClr val="000000"/>
                        </a:buClr>
                        <a:buSzPts val="1100"/>
                        <a:buFont typeface="Arial"/>
                        <a:buNone/>
                      </a:pPr>
                      <a:r>
                        <a:rPr lang="en-US" sz="900" u="none" cap="none" strike="noStrike"/>
                        <a:t>Buck Converters</a:t>
                      </a:r>
                      <a:endParaRPr sz="900" u="none" cap="none" strike="noStrike"/>
                    </a:p>
                  </a:txBody>
                  <a:tcPr marT="63500" marB="63500" marR="63500" marL="63500">
                    <a:solidFill>
                      <a:schemeClr val="lt1"/>
                    </a:solidFill>
                  </a:tcPr>
                </a:tc>
                <a:tc>
                  <a:txBody>
                    <a:bodyPr/>
                    <a:lstStyle/>
                    <a:p>
                      <a:pPr indent="0" lvl="0" marL="0" marR="0" rtl="0" algn="l">
                        <a:lnSpc>
                          <a:spcPct val="100000"/>
                        </a:lnSpc>
                        <a:spcBef>
                          <a:spcPts val="0"/>
                        </a:spcBef>
                        <a:spcAft>
                          <a:spcPts val="0"/>
                        </a:spcAft>
                        <a:buClr>
                          <a:srgbClr val="000000"/>
                        </a:buClr>
                        <a:buSzPts val="1100"/>
                        <a:buFont typeface="Arial"/>
                        <a:buNone/>
                      </a:pPr>
                      <a:r>
                        <a:rPr lang="en-US" sz="900" u="none" cap="none" strike="noStrike"/>
                        <a:t>Output to VDDC reads ~1.26 V, </a:t>
                      </a:r>
                      <a:r>
                        <a:rPr lang="en-US" sz="900" u="none" cap="none" strike="noStrike">
                          <a:solidFill>
                            <a:schemeClr val="dk1"/>
                          </a:solidFill>
                        </a:rPr>
                        <a:t>Output to VDD reads ~2.88 V, Output to VDDIO reads ~3.1 V, Output to ESP32 reads ~3.</a:t>
                      </a:r>
                      <a:r>
                        <a:rPr lang="en-US" sz="900">
                          <a:solidFill>
                            <a:schemeClr val="dk1"/>
                          </a:solidFill>
                        </a:rPr>
                        <a:t>3</a:t>
                      </a:r>
                      <a:r>
                        <a:rPr lang="en-US" sz="900" u="none" cap="none" strike="noStrike">
                          <a:solidFill>
                            <a:schemeClr val="dk1"/>
                          </a:solidFill>
                        </a:rPr>
                        <a:t> V</a:t>
                      </a:r>
                      <a:endParaRPr sz="900" u="none" cap="none" strike="noStrike"/>
                    </a:p>
                  </a:txBody>
                  <a:tcPr marT="63500" marB="63500" marR="63500" marL="63500">
                    <a:solidFill>
                      <a:schemeClr val="lt1"/>
                    </a:solidFill>
                  </a:tcPr>
                </a:tc>
                <a:tc>
                  <a:txBody>
                    <a:bodyPr/>
                    <a:lstStyle/>
                    <a:p>
                      <a:pPr indent="0" lvl="0" marL="0" marR="0" rtl="0" algn="l">
                        <a:lnSpc>
                          <a:spcPct val="100000"/>
                        </a:lnSpc>
                        <a:spcBef>
                          <a:spcPts val="0"/>
                        </a:spcBef>
                        <a:spcAft>
                          <a:spcPts val="0"/>
                        </a:spcAft>
                        <a:buClr>
                          <a:schemeClr val="dk1"/>
                        </a:buClr>
                        <a:buSzPts val="1100"/>
                        <a:buFont typeface="Arial"/>
                        <a:buNone/>
                      </a:pPr>
                      <a:r>
                        <a:rPr lang="en-US" sz="900" u="none" cap="none" strike="noStrike">
                          <a:solidFill>
                            <a:schemeClr val="dk1"/>
                          </a:solidFill>
                        </a:rPr>
                        <a:t>Use multimeter to measure the output voltages</a:t>
                      </a:r>
                      <a:endParaRPr sz="900" u="none" cap="none" strike="noStrike"/>
                    </a:p>
                  </a:txBody>
                  <a:tcPr marT="63500" marB="63500" marR="63500" marL="63500">
                    <a:solidFill>
                      <a:schemeClr val="lt1"/>
                    </a:solidFill>
                  </a:tcPr>
                </a:tc>
                <a:tc>
                  <a:txBody>
                    <a:bodyPr/>
                    <a:lstStyle/>
                    <a:p>
                      <a:pPr indent="0" lvl="0" marL="0" marR="0" rtl="0" algn="l">
                        <a:lnSpc>
                          <a:spcPct val="100000"/>
                        </a:lnSpc>
                        <a:spcBef>
                          <a:spcPts val="0"/>
                        </a:spcBef>
                        <a:spcAft>
                          <a:spcPts val="0"/>
                        </a:spcAft>
                        <a:buClr>
                          <a:srgbClr val="000000"/>
                        </a:buClr>
                        <a:buSzPts val="1100"/>
                        <a:buFont typeface="Arial"/>
                        <a:buNone/>
                      </a:pPr>
                      <a:r>
                        <a:rPr lang="en-US" sz="900"/>
                        <a:t>FAIL</a:t>
                      </a:r>
                      <a:endParaRPr sz="900" u="none" cap="none" strike="noStrike"/>
                    </a:p>
                  </a:txBody>
                  <a:tcPr marT="63500" marB="63500" marR="63500" marL="63500">
                    <a:solidFill>
                      <a:schemeClr val="lt1"/>
                    </a:solidFill>
                  </a:tcPr>
                </a:tc>
                <a:tc>
                  <a:txBody>
                    <a:bodyPr/>
                    <a:lstStyle/>
                    <a:p>
                      <a:pPr indent="0" lvl="0" marL="0" marR="0" rtl="0" algn="l">
                        <a:lnSpc>
                          <a:spcPct val="100000"/>
                        </a:lnSpc>
                        <a:spcBef>
                          <a:spcPts val="0"/>
                        </a:spcBef>
                        <a:spcAft>
                          <a:spcPts val="0"/>
                        </a:spcAft>
                        <a:buClr>
                          <a:schemeClr val="dk1"/>
                        </a:buClr>
                        <a:buSzPts val="1100"/>
                        <a:buFont typeface="Arial"/>
                        <a:buNone/>
                      </a:pPr>
                      <a:r>
                        <a:rPr lang="en-US" sz="900" u="none" cap="none" strike="noStrike">
                          <a:solidFill>
                            <a:schemeClr val="dk1"/>
                          </a:solidFill>
                        </a:rPr>
                        <a:t>Julia Garcia</a:t>
                      </a:r>
                      <a:endParaRPr sz="900" u="none" cap="none" strike="noStrike"/>
                    </a:p>
                  </a:txBody>
                  <a:tcPr marT="63500" marB="63500" marR="63500" marL="63500">
                    <a:solidFill>
                      <a:schemeClr val="lt1"/>
                    </a:solidFill>
                  </a:tcPr>
                </a:tc>
              </a:tr>
              <a:tr h="100000">
                <a:tc>
                  <a:txBody>
                    <a:bodyPr/>
                    <a:lstStyle/>
                    <a:p>
                      <a:pPr indent="0" lvl="0" marL="0" marR="0" rtl="0" algn="l">
                        <a:lnSpc>
                          <a:spcPct val="100000"/>
                        </a:lnSpc>
                        <a:spcBef>
                          <a:spcPts val="0"/>
                        </a:spcBef>
                        <a:spcAft>
                          <a:spcPts val="0"/>
                        </a:spcAft>
                        <a:buClr>
                          <a:srgbClr val="000000"/>
                        </a:buClr>
                        <a:buSzPts val="900"/>
                        <a:buFont typeface="Arial"/>
                        <a:buNone/>
                      </a:pPr>
                      <a:r>
                        <a:rPr lang="en-US" sz="900" u="none" cap="none" strike="noStrike"/>
                        <a:t>3.2.3.2.2</a:t>
                      </a:r>
                      <a:endParaRPr sz="900" u="none" cap="none" strike="noStrike"/>
                    </a:p>
                  </a:txBody>
                  <a:tcPr marT="63500" marB="63500" marR="63500" marL="63500">
                    <a:solidFill>
                      <a:srgbClr val="B4A7D6"/>
                    </a:solidFill>
                  </a:tcPr>
                </a:tc>
                <a:tc>
                  <a:txBody>
                    <a:bodyPr/>
                    <a:lstStyle/>
                    <a:p>
                      <a:pPr indent="0" lvl="0" marL="0" marR="0" rtl="0" algn="l">
                        <a:lnSpc>
                          <a:spcPct val="100000"/>
                        </a:lnSpc>
                        <a:spcBef>
                          <a:spcPts val="0"/>
                        </a:spcBef>
                        <a:spcAft>
                          <a:spcPts val="0"/>
                        </a:spcAft>
                        <a:buClr>
                          <a:srgbClr val="000000"/>
                        </a:buClr>
                        <a:buSzPts val="1100"/>
                        <a:buFont typeface="Arial"/>
                        <a:buNone/>
                      </a:pPr>
                      <a:r>
                        <a:rPr lang="en-US" sz="900" u="none" cap="none" strike="noStrike"/>
                        <a:t>Sensor Sending Video</a:t>
                      </a:r>
                      <a:endParaRPr sz="900" u="none" cap="none" strike="noStrike"/>
                    </a:p>
                  </a:txBody>
                  <a:tcPr marT="63500" marB="63500" marR="63500" marL="63500">
                    <a:solidFill>
                      <a:schemeClr val="lt1"/>
                    </a:solidFill>
                  </a:tcPr>
                </a:tc>
                <a:tc>
                  <a:txBody>
                    <a:bodyPr/>
                    <a:lstStyle/>
                    <a:p>
                      <a:pPr indent="0" lvl="0" marL="0" marR="0" rtl="0" algn="l">
                        <a:lnSpc>
                          <a:spcPct val="100000"/>
                        </a:lnSpc>
                        <a:spcBef>
                          <a:spcPts val="0"/>
                        </a:spcBef>
                        <a:spcAft>
                          <a:spcPts val="0"/>
                        </a:spcAft>
                        <a:buClr>
                          <a:srgbClr val="000000"/>
                        </a:buClr>
                        <a:buSzPts val="1100"/>
                        <a:buFont typeface="Arial"/>
                        <a:buNone/>
                      </a:pPr>
                      <a:r>
                        <a:rPr lang="en-US" sz="900" u="none" cap="none" strike="noStrike"/>
                        <a:t>Signal is </a:t>
                      </a:r>
                      <a:r>
                        <a:rPr lang="en-US" sz="900"/>
                        <a:t>going from the output of the thermal </a:t>
                      </a:r>
                      <a:r>
                        <a:rPr lang="en-US" sz="900"/>
                        <a:t>sensor</a:t>
                      </a:r>
                      <a:r>
                        <a:rPr lang="en-US" sz="900"/>
                        <a:t> and into the input of the microcontroller</a:t>
                      </a:r>
                      <a:endParaRPr sz="900" u="none" cap="none" strike="noStrike"/>
                    </a:p>
                  </a:txBody>
                  <a:tcPr marT="63500" marB="63500" marR="63500" marL="63500">
                    <a:solidFill>
                      <a:schemeClr val="lt1"/>
                    </a:solidFill>
                  </a:tcPr>
                </a:tc>
                <a:tc>
                  <a:txBody>
                    <a:bodyPr/>
                    <a:lstStyle/>
                    <a:p>
                      <a:pPr indent="0" lvl="0" marL="0" marR="0" rtl="0" algn="l">
                        <a:lnSpc>
                          <a:spcPct val="100000"/>
                        </a:lnSpc>
                        <a:spcBef>
                          <a:spcPts val="0"/>
                        </a:spcBef>
                        <a:spcAft>
                          <a:spcPts val="0"/>
                        </a:spcAft>
                        <a:buClr>
                          <a:srgbClr val="000000"/>
                        </a:buClr>
                        <a:buSzPts val="900"/>
                        <a:buFont typeface="Arial"/>
                        <a:buNone/>
                      </a:pPr>
                      <a:r>
                        <a:rPr lang="en-US" sz="900" u="none" cap="none" strike="noStrike"/>
                        <a:t>Use a </a:t>
                      </a:r>
                      <a:r>
                        <a:rPr lang="en-US" sz="900"/>
                        <a:t>oscilloscope</a:t>
                      </a:r>
                      <a:r>
                        <a:rPr lang="en-US" sz="900"/>
                        <a:t> to prove signal is present</a:t>
                      </a:r>
                      <a:endParaRPr sz="900" u="none" cap="none" strike="noStrike"/>
                    </a:p>
                  </a:txBody>
                  <a:tcPr marT="63500" marB="63500" marR="63500" marL="63500">
                    <a:solidFill>
                      <a:schemeClr val="lt1"/>
                    </a:solidFill>
                  </a:tcPr>
                </a:tc>
                <a:tc>
                  <a:txBody>
                    <a:bodyPr/>
                    <a:lstStyle/>
                    <a:p>
                      <a:pPr indent="0" lvl="0" marL="0" marR="0" rtl="0" algn="l">
                        <a:lnSpc>
                          <a:spcPct val="100000"/>
                        </a:lnSpc>
                        <a:spcBef>
                          <a:spcPts val="0"/>
                        </a:spcBef>
                        <a:spcAft>
                          <a:spcPts val="0"/>
                        </a:spcAft>
                        <a:buClr>
                          <a:srgbClr val="000000"/>
                        </a:buClr>
                        <a:buSzPts val="1100"/>
                        <a:buFont typeface="Arial"/>
                        <a:buNone/>
                      </a:pPr>
                      <a:r>
                        <a:rPr lang="en-US" sz="900" u="none" cap="none" strike="noStrike"/>
                        <a:t>UNTESTED</a:t>
                      </a:r>
                      <a:endParaRPr sz="900" u="none" cap="none" strike="noStrike"/>
                    </a:p>
                  </a:txBody>
                  <a:tcPr marT="63500" marB="63500" marR="63500" marL="63500">
                    <a:solidFill>
                      <a:schemeClr val="lt1"/>
                    </a:solidFill>
                  </a:tcPr>
                </a:tc>
                <a:tc>
                  <a:txBody>
                    <a:bodyPr/>
                    <a:lstStyle/>
                    <a:p>
                      <a:pPr indent="0" lvl="0" marL="0" marR="0" rtl="0" algn="l">
                        <a:lnSpc>
                          <a:spcPct val="100000"/>
                        </a:lnSpc>
                        <a:spcBef>
                          <a:spcPts val="0"/>
                        </a:spcBef>
                        <a:spcAft>
                          <a:spcPts val="0"/>
                        </a:spcAft>
                        <a:buClr>
                          <a:schemeClr val="dk1"/>
                        </a:buClr>
                        <a:buSzPts val="1100"/>
                        <a:buFont typeface="Arial"/>
                        <a:buNone/>
                      </a:pPr>
                      <a:r>
                        <a:rPr lang="en-US" sz="900" u="none" cap="none" strike="noStrike">
                          <a:solidFill>
                            <a:schemeClr val="dk1"/>
                          </a:solidFill>
                        </a:rPr>
                        <a:t>Julia Garcia</a:t>
                      </a:r>
                      <a:endParaRPr sz="900" u="none" cap="none" strike="noStrike"/>
                    </a:p>
                  </a:txBody>
                  <a:tcPr marT="63500" marB="63500" marR="63500" marL="63500">
                    <a:solidFill>
                      <a:schemeClr val="lt1"/>
                    </a:solidFill>
                  </a:tcPr>
                </a:tc>
              </a:tr>
              <a:tr h="100000">
                <a:tc>
                  <a:txBody>
                    <a:bodyPr/>
                    <a:lstStyle/>
                    <a:p>
                      <a:pPr indent="0" lvl="0" marL="0" marR="0" rtl="0" algn="l">
                        <a:lnSpc>
                          <a:spcPct val="100000"/>
                        </a:lnSpc>
                        <a:spcBef>
                          <a:spcPts val="0"/>
                        </a:spcBef>
                        <a:spcAft>
                          <a:spcPts val="0"/>
                        </a:spcAft>
                        <a:buClr>
                          <a:schemeClr val="dk1"/>
                        </a:buClr>
                        <a:buSzPts val="1100"/>
                        <a:buFont typeface="Arial"/>
                        <a:buNone/>
                      </a:pPr>
                      <a:r>
                        <a:rPr lang="en-US" sz="900" u="none" cap="none" strike="noStrike">
                          <a:solidFill>
                            <a:schemeClr val="dk1"/>
                          </a:solidFill>
                        </a:rPr>
                        <a:t>3.2.1.2</a:t>
                      </a:r>
                      <a:endParaRPr sz="1200" u="none" cap="none" strike="noStrike"/>
                    </a:p>
                  </a:txBody>
                  <a:tcPr marT="63500" marB="63500" marR="63500" marL="63500">
                    <a:solidFill>
                      <a:schemeClr val="accent6"/>
                    </a:solidFill>
                  </a:tcPr>
                </a:tc>
                <a:tc>
                  <a:txBody>
                    <a:bodyPr/>
                    <a:lstStyle/>
                    <a:p>
                      <a:pPr indent="0" lvl="0" marL="0" marR="0" rtl="0" algn="l">
                        <a:lnSpc>
                          <a:spcPct val="100000"/>
                        </a:lnSpc>
                        <a:spcBef>
                          <a:spcPts val="0"/>
                        </a:spcBef>
                        <a:spcAft>
                          <a:spcPts val="0"/>
                        </a:spcAft>
                        <a:buClr>
                          <a:srgbClr val="000000"/>
                        </a:buClr>
                        <a:buSzPts val="1100"/>
                        <a:buFont typeface="Arial"/>
                        <a:buNone/>
                      </a:pPr>
                      <a:r>
                        <a:rPr lang="en-US" sz="900" u="none" cap="none" strike="noStrike"/>
                        <a:t>Switch-State Determination Accuracy</a:t>
                      </a:r>
                      <a:endParaRPr sz="900" u="none" cap="none" strike="noStrike"/>
                    </a:p>
                  </a:txBody>
                  <a:tcPr marT="63500" marB="63500" marR="63500" marL="63500">
                    <a:solidFill>
                      <a:schemeClr val="lt1"/>
                    </a:solidFill>
                  </a:tcPr>
                </a:tc>
                <a:tc>
                  <a:txBody>
                    <a:bodyPr/>
                    <a:lstStyle/>
                    <a:p>
                      <a:pPr indent="0" lvl="0" marL="0" marR="0" rtl="0" algn="l">
                        <a:lnSpc>
                          <a:spcPct val="100000"/>
                        </a:lnSpc>
                        <a:spcBef>
                          <a:spcPts val="0"/>
                        </a:spcBef>
                        <a:spcAft>
                          <a:spcPts val="0"/>
                        </a:spcAft>
                        <a:buClr>
                          <a:schemeClr val="dk1"/>
                        </a:buClr>
                        <a:buSzPts val="1100"/>
                        <a:buFont typeface="Arial"/>
                        <a:buNone/>
                      </a:pPr>
                      <a:r>
                        <a:rPr lang="en-US" sz="900" u="none" cap="none" strike="noStrike">
                          <a:solidFill>
                            <a:schemeClr val="dk1"/>
                          </a:solidFill>
                        </a:rPr>
                        <a:t>Make sure the accuracy of the Switch-State Determination is up to standard</a:t>
                      </a:r>
                      <a:endParaRPr sz="900" u="none" cap="none" strike="noStrike"/>
                    </a:p>
                  </a:txBody>
                  <a:tcPr marT="63500" marB="63500" marR="63500" marL="63500">
                    <a:solidFill>
                      <a:schemeClr val="lt1"/>
                    </a:solidFill>
                  </a:tcPr>
                </a:tc>
                <a:tc>
                  <a:txBody>
                    <a:bodyPr/>
                    <a:lstStyle/>
                    <a:p>
                      <a:pPr indent="0" lvl="0" marL="0" marR="0" rtl="0" algn="l">
                        <a:lnSpc>
                          <a:spcPct val="100000"/>
                        </a:lnSpc>
                        <a:spcBef>
                          <a:spcPts val="0"/>
                        </a:spcBef>
                        <a:spcAft>
                          <a:spcPts val="0"/>
                        </a:spcAft>
                        <a:buClr>
                          <a:srgbClr val="000000"/>
                        </a:buClr>
                        <a:buSzPts val="900"/>
                        <a:buFont typeface="Arial"/>
                        <a:buNone/>
                      </a:pPr>
                      <a:r>
                        <a:rPr lang="en-US" sz="900" u="none" cap="none" strike="noStrike"/>
                        <a:t>Use </a:t>
                      </a:r>
                      <a:r>
                        <a:rPr lang="en-US" sz="900"/>
                        <a:t>photos of the switch in </a:t>
                      </a:r>
                      <a:r>
                        <a:rPr lang="en-US" sz="900"/>
                        <a:t>different</a:t>
                      </a:r>
                      <a:r>
                        <a:rPr lang="en-US" sz="900"/>
                        <a:t> states</a:t>
                      </a:r>
                      <a:endParaRPr sz="900" u="none" cap="none" strike="noStrike"/>
                    </a:p>
                  </a:txBody>
                  <a:tcPr marT="63500" marB="63500" marR="63500" marL="63500">
                    <a:solidFill>
                      <a:schemeClr val="lt1"/>
                    </a:solidFill>
                  </a:tcPr>
                </a:tc>
                <a:tc>
                  <a:txBody>
                    <a:bodyPr/>
                    <a:lstStyle/>
                    <a:p>
                      <a:pPr indent="0" lvl="0" marL="0" marR="0" rtl="0" algn="l">
                        <a:lnSpc>
                          <a:spcPct val="100000"/>
                        </a:lnSpc>
                        <a:spcBef>
                          <a:spcPts val="0"/>
                        </a:spcBef>
                        <a:spcAft>
                          <a:spcPts val="0"/>
                        </a:spcAft>
                        <a:buClr>
                          <a:srgbClr val="000000"/>
                        </a:buClr>
                        <a:buSzPts val="1100"/>
                        <a:buFont typeface="Arial"/>
                        <a:buNone/>
                      </a:pPr>
                      <a:r>
                        <a:rPr lang="en-US" sz="900"/>
                        <a:t>PASS</a:t>
                      </a:r>
                      <a:endParaRPr sz="900" u="none" cap="none" strike="noStrike"/>
                    </a:p>
                  </a:txBody>
                  <a:tcPr marT="63500" marB="63500" marR="63500" marL="63500">
                    <a:solidFill>
                      <a:schemeClr val="lt1"/>
                    </a:solidFill>
                  </a:tcPr>
                </a:tc>
                <a:tc>
                  <a:txBody>
                    <a:bodyPr/>
                    <a:lstStyle/>
                    <a:p>
                      <a:pPr indent="0" lvl="0" marL="0" marR="0" rtl="0" algn="l">
                        <a:lnSpc>
                          <a:spcPct val="100000"/>
                        </a:lnSpc>
                        <a:spcBef>
                          <a:spcPts val="0"/>
                        </a:spcBef>
                        <a:spcAft>
                          <a:spcPts val="0"/>
                        </a:spcAft>
                        <a:buClr>
                          <a:schemeClr val="dk1"/>
                        </a:buClr>
                        <a:buSzPts val="1100"/>
                        <a:buFont typeface="Arial"/>
                        <a:buNone/>
                      </a:pPr>
                      <a:r>
                        <a:rPr lang="en-US" sz="900" u="none" cap="none" strike="noStrike">
                          <a:solidFill>
                            <a:schemeClr val="dk1"/>
                          </a:solidFill>
                        </a:rPr>
                        <a:t>Blake Bagley</a:t>
                      </a:r>
                      <a:endParaRPr sz="900" u="none" cap="none" strike="noStrike"/>
                    </a:p>
                  </a:txBody>
                  <a:tcPr marT="63500" marB="63500" marR="63500" marL="63500">
                    <a:solidFill>
                      <a:schemeClr val="lt1"/>
                    </a:solidFill>
                  </a:tcPr>
                </a:tc>
              </a:tr>
              <a:tr h="318025">
                <a:tc>
                  <a:txBody>
                    <a:bodyPr/>
                    <a:lstStyle/>
                    <a:p>
                      <a:pPr indent="0" lvl="0" marL="0" marR="0" rtl="0" algn="l">
                        <a:lnSpc>
                          <a:spcPct val="100000"/>
                        </a:lnSpc>
                        <a:spcBef>
                          <a:spcPts val="0"/>
                        </a:spcBef>
                        <a:spcAft>
                          <a:spcPts val="0"/>
                        </a:spcAft>
                        <a:buClr>
                          <a:srgbClr val="000000"/>
                        </a:buClr>
                        <a:buSzPts val="900"/>
                        <a:buFont typeface="Arial"/>
                        <a:buNone/>
                      </a:pPr>
                      <a:r>
                        <a:rPr lang="en-US" sz="900" u="none" cap="none" strike="noStrike"/>
                        <a:t>3.2.3.2.2</a:t>
                      </a:r>
                      <a:endParaRPr sz="900" u="none" cap="none" strike="noStrike"/>
                    </a:p>
                  </a:txBody>
                  <a:tcPr marT="63500" marB="63500" marR="63500" marL="63500">
                    <a:solidFill>
                      <a:schemeClr val="accent6"/>
                    </a:solidFill>
                  </a:tcPr>
                </a:tc>
                <a:tc>
                  <a:txBody>
                    <a:bodyPr/>
                    <a:lstStyle/>
                    <a:p>
                      <a:pPr indent="0" lvl="0" marL="0" marR="0" rtl="0" algn="l">
                        <a:lnSpc>
                          <a:spcPct val="100000"/>
                        </a:lnSpc>
                        <a:spcBef>
                          <a:spcPts val="0"/>
                        </a:spcBef>
                        <a:spcAft>
                          <a:spcPts val="0"/>
                        </a:spcAft>
                        <a:buClr>
                          <a:srgbClr val="000000"/>
                        </a:buClr>
                        <a:buSzPts val="1100"/>
                        <a:buFont typeface="Arial"/>
                        <a:buNone/>
                      </a:pPr>
                      <a:r>
                        <a:rPr lang="en-US" sz="900" u="none" cap="none" strike="noStrike"/>
                        <a:t>Receiving Video from Sensor</a:t>
                      </a:r>
                      <a:endParaRPr sz="900" u="none" cap="none" strike="noStrike"/>
                    </a:p>
                  </a:txBody>
                  <a:tcPr marT="63500" marB="63500" marR="63500" marL="63500">
                    <a:solidFill>
                      <a:schemeClr val="lt1"/>
                    </a:solidFill>
                  </a:tcPr>
                </a:tc>
                <a:tc>
                  <a:txBody>
                    <a:bodyPr/>
                    <a:lstStyle/>
                    <a:p>
                      <a:pPr indent="0" lvl="0" marL="0" marR="0" rtl="0" algn="l">
                        <a:lnSpc>
                          <a:spcPct val="100000"/>
                        </a:lnSpc>
                        <a:spcBef>
                          <a:spcPts val="0"/>
                        </a:spcBef>
                        <a:spcAft>
                          <a:spcPts val="0"/>
                        </a:spcAft>
                        <a:buClr>
                          <a:srgbClr val="000000"/>
                        </a:buClr>
                        <a:buSzPts val="1100"/>
                        <a:buFont typeface="Arial"/>
                        <a:buNone/>
                      </a:pPr>
                      <a:r>
                        <a:rPr lang="en-US" sz="900" u="none" cap="none" strike="noStrike"/>
                        <a:t>Video is being received from the camera through the VSPI pins</a:t>
                      </a:r>
                      <a:endParaRPr sz="900" u="none" cap="none" strike="noStrike"/>
                    </a:p>
                  </a:txBody>
                  <a:tcPr marT="63500" marB="63500" marR="63500" marL="63500">
                    <a:solidFill>
                      <a:schemeClr val="lt1"/>
                    </a:solidFill>
                  </a:tcPr>
                </a:tc>
                <a:tc>
                  <a:txBody>
                    <a:bodyPr/>
                    <a:lstStyle/>
                    <a:p>
                      <a:pPr indent="0" lvl="0" marL="0" marR="0" rtl="0" algn="l">
                        <a:lnSpc>
                          <a:spcPct val="100000"/>
                        </a:lnSpc>
                        <a:spcBef>
                          <a:spcPts val="0"/>
                        </a:spcBef>
                        <a:spcAft>
                          <a:spcPts val="0"/>
                        </a:spcAft>
                        <a:buClr>
                          <a:srgbClr val="000000"/>
                        </a:buClr>
                        <a:buSzPts val="900"/>
                        <a:buFont typeface="Arial"/>
                        <a:buNone/>
                      </a:pPr>
                      <a:r>
                        <a:rPr lang="en-US" sz="900" u="none" cap="none" strike="noStrike"/>
                        <a:t>Checking </a:t>
                      </a:r>
                      <a:r>
                        <a:rPr lang="en-US" sz="900"/>
                        <a:t>packet and segment IDs coming in</a:t>
                      </a:r>
                      <a:endParaRPr sz="900" u="none" cap="none" strike="noStrike"/>
                    </a:p>
                  </a:txBody>
                  <a:tcPr marT="63500" marB="63500" marR="63500" marL="63500">
                    <a:solidFill>
                      <a:schemeClr val="lt1"/>
                    </a:solidFill>
                  </a:tcPr>
                </a:tc>
                <a:tc>
                  <a:txBody>
                    <a:bodyPr/>
                    <a:lstStyle/>
                    <a:p>
                      <a:pPr indent="0" lvl="0" marL="0" marR="0" rtl="0" algn="l">
                        <a:lnSpc>
                          <a:spcPct val="100000"/>
                        </a:lnSpc>
                        <a:spcBef>
                          <a:spcPts val="0"/>
                        </a:spcBef>
                        <a:spcAft>
                          <a:spcPts val="0"/>
                        </a:spcAft>
                        <a:buClr>
                          <a:schemeClr val="dk1"/>
                        </a:buClr>
                        <a:buSzPts val="1100"/>
                        <a:buFont typeface="Arial"/>
                        <a:buNone/>
                      </a:pPr>
                      <a:r>
                        <a:rPr lang="en-US" sz="900">
                          <a:solidFill>
                            <a:schemeClr val="dk1"/>
                          </a:solidFill>
                        </a:rPr>
                        <a:t>PASS</a:t>
                      </a:r>
                      <a:endParaRPr sz="900" u="none" cap="none" strike="noStrike"/>
                    </a:p>
                  </a:txBody>
                  <a:tcPr marT="63500" marB="63500" marR="63500" marL="63500">
                    <a:solidFill>
                      <a:schemeClr val="lt1"/>
                    </a:solidFill>
                  </a:tcPr>
                </a:tc>
                <a:tc>
                  <a:txBody>
                    <a:bodyPr/>
                    <a:lstStyle/>
                    <a:p>
                      <a:pPr indent="0" lvl="0" marL="0" marR="0" rtl="0" algn="l">
                        <a:lnSpc>
                          <a:spcPct val="100000"/>
                        </a:lnSpc>
                        <a:spcBef>
                          <a:spcPts val="0"/>
                        </a:spcBef>
                        <a:spcAft>
                          <a:spcPts val="0"/>
                        </a:spcAft>
                        <a:buClr>
                          <a:schemeClr val="dk1"/>
                        </a:buClr>
                        <a:buSzPts val="1100"/>
                        <a:buFont typeface="Arial"/>
                        <a:buNone/>
                      </a:pPr>
                      <a:r>
                        <a:rPr lang="en-US" sz="900" u="none" cap="none" strike="noStrike">
                          <a:solidFill>
                            <a:schemeClr val="dk1"/>
                          </a:solidFill>
                        </a:rPr>
                        <a:t>Blake Bagley</a:t>
                      </a:r>
                      <a:endParaRPr sz="900" u="none" cap="none" strike="noStrike"/>
                    </a:p>
                  </a:txBody>
                  <a:tcPr marT="63500" marB="63500" marR="63500" marL="63500">
                    <a:solidFill>
                      <a:schemeClr val="lt1"/>
                    </a:solidFill>
                  </a:tcPr>
                </a:tc>
              </a:tr>
              <a:tr h="318025">
                <a:tc>
                  <a:txBody>
                    <a:bodyPr/>
                    <a:lstStyle/>
                    <a:p>
                      <a:pPr indent="0" lvl="0" marL="0" marR="0" rtl="0" algn="l">
                        <a:lnSpc>
                          <a:spcPct val="100000"/>
                        </a:lnSpc>
                        <a:spcBef>
                          <a:spcPts val="0"/>
                        </a:spcBef>
                        <a:spcAft>
                          <a:spcPts val="0"/>
                        </a:spcAft>
                        <a:buClr>
                          <a:schemeClr val="dk1"/>
                        </a:buClr>
                        <a:buSzPts val="1100"/>
                        <a:buFont typeface="Arial"/>
                        <a:buNone/>
                      </a:pPr>
                      <a:r>
                        <a:rPr lang="en-US" sz="900" u="none" cap="none" strike="noStrike">
                          <a:solidFill>
                            <a:schemeClr val="dk1"/>
                          </a:solidFill>
                        </a:rPr>
                        <a:t>3.2.1.1</a:t>
                      </a:r>
                      <a:endParaRPr sz="1200" u="none" cap="none" strike="noStrike"/>
                    </a:p>
                  </a:txBody>
                  <a:tcPr marT="63500" marB="63500" marR="63500" marL="63500">
                    <a:solidFill>
                      <a:schemeClr val="accent6"/>
                    </a:solidFill>
                  </a:tcPr>
                </a:tc>
                <a:tc>
                  <a:txBody>
                    <a:bodyPr/>
                    <a:lstStyle/>
                    <a:p>
                      <a:pPr indent="0" lvl="0" marL="0" marR="0" rtl="0" algn="l">
                        <a:lnSpc>
                          <a:spcPct val="100000"/>
                        </a:lnSpc>
                        <a:spcBef>
                          <a:spcPts val="0"/>
                        </a:spcBef>
                        <a:spcAft>
                          <a:spcPts val="0"/>
                        </a:spcAft>
                        <a:buClr>
                          <a:srgbClr val="000000"/>
                        </a:buClr>
                        <a:buSzPts val="900"/>
                        <a:buFont typeface="Arial"/>
                        <a:buNone/>
                      </a:pPr>
                      <a:r>
                        <a:rPr lang="en-US" sz="900" u="none" cap="none" strike="noStrike"/>
                        <a:t>Connection to WiFi</a:t>
                      </a:r>
                      <a:endParaRPr sz="900" u="none" cap="none" strike="noStrike"/>
                    </a:p>
                  </a:txBody>
                  <a:tcPr marT="63500" marB="63500" marR="63500" marL="63500">
                    <a:solidFill>
                      <a:schemeClr val="lt1"/>
                    </a:solidFill>
                  </a:tcPr>
                </a:tc>
                <a:tc>
                  <a:txBody>
                    <a:bodyPr/>
                    <a:lstStyle/>
                    <a:p>
                      <a:pPr indent="0" lvl="0" marL="0" marR="0" rtl="0" algn="l">
                        <a:lnSpc>
                          <a:spcPct val="100000"/>
                        </a:lnSpc>
                        <a:spcBef>
                          <a:spcPts val="0"/>
                        </a:spcBef>
                        <a:spcAft>
                          <a:spcPts val="0"/>
                        </a:spcAft>
                        <a:buClr>
                          <a:srgbClr val="000000"/>
                        </a:buClr>
                        <a:buSzPts val="900"/>
                        <a:buFont typeface="Arial"/>
                        <a:buNone/>
                      </a:pPr>
                      <a:r>
                        <a:rPr lang="en-US" sz="900" u="none" cap="none" strike="noStrike"/>
                        <a:t>If the ESP32 can make a WiFi connection as an access point or as a station</a:t>
                      </a:r>
                      <a:endParaRPr sz="900" u="none" cap="none" strike="noStrike"/>
                    </a:p>
                  </a:txBody>
                  <a:tcPr marT="63500" marB="63500" marR="63500" marL="63500">
                    <a:solidFill>
                      <a:schemeClr val="lt1"/>
                    </a:solidFill>
                  </a:tcPr>
                </a:tc>
                <a:tc>
                  <a:txBody>
                    <a:bodyPr/>
                    <a:lstStyle/>
                    <a:p>
                      <a:pPr indent="0" lvl="0" marL="0" marR="0" rtl="0" algn="l">
                        <a:lnSpc>
                          <a:spcPct val="100000"/>
                        </a:lnSpc>
                        <a:spcBef>
                          <a:spcPts val="0"/>
                        </a:spcBef>
                        <a:spcAft>
                          <a:spcPts val="0"/>
                        </a:spcAft>
                        <a:buClr>
                          <a:srgbClr val="000000"/>
                        </a:buClr>
                        <a:buSzPts val="900"/>
                        <a:buFont typeface="Arial"/>
                        <a:buNone/>
                      </a:pPr>
                      <a:r>
                        <a:rPr lang="en-US" sz="900" u="none" cap="none" strike="noStrike"/>
                        <a:t>Searching for ESP32 SSID on a personal laptop.</a:t>
                      </a:r>
                      <a:endParaRPr sz="900" u="none" cap="none" strike="noStrike"/>
                    </a:p>
                  </a:txBody>
                  <a:tcPr marT="63500" marB="63500" marR="63500" marL="63500">
                    <a:solidFill>
                      <a:schemeClr val="lt1"/>
                    </a:solidFill>
                  </a:tcPr>
                </a:tc>
                <a:tc>
                  <a:txBody>
                    <a:bodyPr/>
                    <a:lstStyle/>
                    <a:p>
                      <a:pPr indent="0" lvl="0" marL="0" marR="0" rtl="0" algn="l">
                        <a:lnSpc>
                          <a:spcPct val="100000"/>
                        </a:lnSpc>
                        <a:spcBef>
                          <a:spcPts val="0"/>
                        </a:spcBef>
                        <a:spcAft>
                          <a:spcPts val="0"/>
                        </a:spcAft>
                        <a:buClr>
                          <a:srgbClr val="000000"/>
                        </a:buClr>
                        <a:buSzPts val="900"/>
                        <a:buFont typeface="Arial"/>
                        <a:buNone/>
                      </a:pPr>
                      <a:r>
                        <a:rPr lang="en-US" sz="900">
                          <a:solidFill>
                            <a:schemeClr val="dk1"/>
                          </a:solidFill>
                        </a:rPr>
                        <a:t>PASS</a:t>
                      </a:r>
                      <a:endParaRPr sz="900" u="none" cap="none" strike="noStrike"/>
                    </a:p>
                  </a:txBody>
                  <a:tcPr marT="63500" marB="63500" marR="63500" marL="63500">
                    <a:solidFill>
                      <a:schemeClr val="lt1"/>
                    </a:solidFill>
                  </a:tcPr>
                </a:tc>
                <a:tc>
                  <a:txBody>
                    <a:bodyPr/>
                    <a:lstStyle/>
                    <a:p>
                      <a:pPr indent="0" lvl="0" marL="0" marR="0" rtl="0" algn="l">
                        <a:lnSpc>
                          <a:spcPct val="100000"/>
                        </a:lnSpc>
                        <a:spcBef>
                          <a:spcPts val="0"/>
                        </a:spcBef>
                        <a:spcAft>
                          <a:spcPts val="0"/>
                        </a:spcAft>
                        <a:buClr>
                          <a:schemeClr val="dk1"/>
                        </a:buClr>
                        <a:buSzPts val="1100"/>
                        <a:buFont typeface="Arial"/>
                        <a:buNone/>
                      </a:pPr>
                      <a:r>
                        <a:rPr lang="en-US" sz="900" u="none" cap="none" strike="noStrike">
                          <a:solidFill>
                            <a:schemeClr val="dk1"/>
                          </a:solidFill>
                        </a:rPr>
                        <a:t>Blake Bagley</a:t>
                      </a:r>
                      <a:endParaRPr sz="900" u="none" cap="none" strike="noStrike">
                        <a:solidFill>
                          <a:schemeClr val="dk1"/>
                        </a:solidFill>
                      </a:endParaRPr>
                    </a:p>
                  </a:txBody>
                  <a:tcPr marT="63500" marB="63500" marR="63500" marL="63500">
                    <a:solidFill>
                      <a:schemeClr val="lt1"/>
                    </a:solidFill>
                  </a:tcPr>
                </a:tc>
              </a:tr>
              <a:tr h="100000">
                <a:tc>
                  <a:txBody>
                    <a:bodyPr/>
                    <a:lstStyle/>
                    <a:p>
                      <a:pPr indent="0" lvl="0" marL="0" marR="0" rtl="0" algn="l">
                        <a:lnSpc>
                          <a:spcPct val="100000"/>
                        </a:lnSpc>
                        <a:spcBef>
                          <a:spcPts val="0"/>
                        </a:spcBef>
                        <a:spcAft>
                          <a:spcPts val="0"/>
                        </a:spcAft>
                        <a:buClr>
                          <a:schemeClr val="dk1"/>
                        </a:buClr>
                        <a:buSzPts val="1100"/>
                        <a:buFont typeface="Arial"/>
                        <a:buNone/>
                      </a:pPr>
                      <a:r>
                        <a:rPr lang="en-US" sz="900" u="none" cap="none" strike="noStrike">
                          <a:solidFill>
                            <a:schemeClr val="dk1"/>
                          </a:solidFill>
                        </a:rPr>
                        <a:t>3.2.1.1</a:t>
                      </a:r>
                      <a:endParaRPr sz="1200" u="none" cap="none" strike="noStrike"/>
                    </a:p>
                  </a:txBody>
                  <a:tcPr marT="63500" marB="63500" marR="63500" marL="63500">
                    <a:lnB cap="flat" cmpd="sng" w="12700">
                      <a:solidFill>
                        <a:srgbClr val="000000"/>
                      </a:solidFill>
                      <a:prstDash val="solid"/>
                      <a:round/>
                      <a:headEnd len="sm" w="sm" type="none"/>
                      <a:tailEnd len="sm" w="sm" type="none"/>
                    </a:lnB>
                    <a:solidFill>
                      <a:schemeClr val="accent6"/>
                    </a:solidFill>
                  </a:tcPr>
                </a:tc>
                <a:tc>
                  <a:txBody>
                    <a:bodyPr/>
                    <a:lstStyle/>
                    <a:p>
                      <a:pPr indent="0" lvl="0" marL="0" marR="0" rtl="0" algn="l">
                        <a:lnSpc>
                          <a:spcPct val="100000"/>
                        </a:lnSpc>
                        <a:spcBef>
                          <a:spcPts val="0"/>
                        </a:spcBef>
                        <a:spcAft>
                          <a:spcPts val="0"/>
                        </a:spcAft>
                        <a:buClr>
                          <a:srgbClr val="000000"/>
                        </a:buClr>
                        <a:buSzPts val="1100"/>
                        <a:buFont typeface="Arial"/>
                        <a:buNone/>
                      </a:pPr>
                      <a:r>
                        <a:rPr lang="en-US" sz="900" u="none" cap="none" strike="noStrike"/>
                        <a:t>Sending Video to Website</a:t>
                      </a:r>
                      <a:endParaRPr sz="900" u="none" cap="none" strike="noStrike"/>
                    </a:p>
                  </a:txBody>
                  <a:tcPr marT="63500" marB="63500" marR="63500" marL="63500">
                    <a:lnB cap="flat" cmpd="sng" w="12700">
                      <a:solidFill>
                        <a:srgbClr val="000000"/>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100"/>
                        <a:buFont typeface="Arial"/>
                        <a:buNone/>
                      </a:pPr>
                      <a:r>
                        <a:rPr lang="en-US" sz="900" u="none" cap="none" strike="noStrike"/>
                        <a:t>The ESP32 is able to send an image over WiFi</a:t>
                      </a:r>
                      <a:endParaRPr sz="900" u="none" cap="none" strike="noStrike"/>
                    </a:p>
                  </a:txBody>
                  <a:tcPr marT="63500" marB="63500" marR="63500" marL="63500">
                    <a:lnB cap="flat" cmpd="sng" w="12700">
                      <a:solidFill>
                        <a:srgbClr val="000000"/>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900"/>
                        <a:buFont typeface="Arial"/>
                        <a:buNone/>
                      </a:pPr>
                      <a:r>
                        <a:rPr lang="en-US" sz="900" u="none" cap="none" strike="noStrike"/>
                        <a:t>Have the ESP32 send a video to a personal laptop</a:t>
                      </a:r>
                      <a:endParaRPr sz="900" u="none" cap="none" strike="noStrike"/>
                    </a:p>
                  </a:txBody>
                  <a:tcPr marT="63500" marB="63500" marR="63500" marL="63500">
                    <a:lnB cap="flat" cmpd="sng" w="12700">
                      <a:solidFill>
                        <a:srgbClr val="000000"/>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chemeClr val="dk1"/>
                        </a:buClr>
                        <a:buSzPts val="1100"/>
                        <a:buFont typeface="Arial"/>
                        <a:buNone/>
                      </a:pPr>
                      <a:r>
                        <a:rPr lang="en-US" sz="900" u="none" cap="none" strike="noStrike">
                          <a:solidFill>
                            <a:schemeClr val="dk1"/>
                          </a:solidFill>
                        </a:rPr>
                        <a:t>UNTESTED</a:t>
                      </a:r>
                      <a:endParaRPr sz="900" u="none" cap="none" strike="noStrike"/>
                    </a:p>
                  </a:txBody>
                  <a:tcPr marT="63500" marB="63500" marR="63500" marL="63500">
                    <a:lnB cap="flat" cmpd="sng" w="12700">
                      <a:solidFill>
                        <a:srgbClr val="000000"/>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chemeClr val="dk1"/>
                        </a:buClr>
                        <a:buSzPts val="1100"/>
                        <a:buFont typeface="Arial"/>
                        <a:buNone/>
                      </a:pPr>
                      <a:r>
                        <a:rPr lang="en-US" sz="900" u="none" cap="none" strike="noStrike">
                          <a:solidFill>
                            <a:schemeClr val="dk1"/>
                          </a:solidFill>
                        </a:rPr>
                        <a:t>Blake Bagley</a:t>
                      </a:r>
                      <a:endParaRPr sz="900" u="none" cap="none" strike="noStrike"/>
                    </a:p>
                  </a:txBody>
                  <a:tcPr marT="63500" marB="63500" marR="63500" marL="63500">
                    <a:lnB cap="flat" cmpd="sng" w="12700">
                      <a:solidFill>
                        <a:srgbClr val="000000"/>
                      </a:solidFill>
                      <a:prstDash val="solid"/>
                      <a:round/>
                      <a:headEnd len="sm" w="sm" type="none"/>
                      <a:tailEnd len="sm" w="sm" type="none"/>
                    </a:lnB>
                    <a:solidFill>
                      <a:schemeClr val="lt1"/>
                    </a:solidFill>
                  </a:tcPr>
                </a:tc>
              </a:tr>
              <a:tr h="550225">
                <a:tc>
                  <a:txBody>
                    <a:bodyPr/>
                    <a:lstStyle/>
                    <a:p>
                      <a:pPr indent="0" lvl="0" marL="0" marR="0" rtl="0" algn="l">
                        <a:lnSpc>
                          <a:spcPct val="100000"/>
                        </a:lnSpc>
                        <a:spcBef>
                          <a:spcPts val="0"/>
                        </a:spcBef>
                        <a:spcAft>
                          <a:spcPts val="0"/>
                        </a:spcAft>
                        <a:buClr>
                          <a:srgbClr val="000000"/>
                        </a:buClr>
                        <a:buSzPts val="1100"/>
                        <a:buFont typeface="Arial"/>
                        <a:buNone/>
                      </a:pPr>
                      <a:r>
                        <a:rPr lang="en-US" sz="900" u="none" cap="none" strike="noStrike"/>
                        <a:t>3.2.1.4</a:t>
                      </a:r>
                      <a:endParaRPr sz="900" u="none" cap="none" strike="noStrike"/>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9BBB59"/>
                    </a:solidFill>
                  </a:tcPr>
                </a:tc>
                <a:tc>
                  <a:txBody>
                    <a:bodyPr/>
                    <a:lstStyle/>
                    <a:p>
                      <a:pPr indent="0" lvl="0" marL="0" marR="0" rtl="0" algn="l">
                        <a:lnSpc>
                          <a:spcPct val="100000"/>
                        </a:lnSpc>
                        <a:spcBef>
                          <a:spcPts val="0"/>
                        </a:spcBef>
                        <a:spcAft>
                          <a:spcPts val="0"/>
                        </a:spcAft>
                        <a:buClr>
                          <a:srgbClr val="000000"/>
                        </a:buClr>
                        <a:buSzPts val="1100"/>
                        <a:buFont typeface="Arial"/>
                        <a:buNone/>
                      </a:pPr>
                      <a:r>
                        <a:rPr lang="en-US" sz="900" u="none" cap="none" strike="noStrike"/>
                        <a:t>Receiving Video</a:t>
                      </a:r>
                      <a:endParaRPr sz="900" u="none" cap="none" strike="noStrike"/>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100"/>
                        <a:buFont typeface="Arial"/>
                        <a:buNone/>
                      </a:pPr>
                      <a:r>
                        <a:rPr lang="en-US" sz="900">
                          <a:solidFill>
                            <a:srgbClr val="000000"/>
                          </a:solidFill>
                        </a:rPr>
                        <a:t>If no video stream is displayed on website, an error message should be outputted to screen. </a:t>
                      </a:r>
                      <a:r>
                        <a:rPr lang="en-US" sz="900" u="none" cap="none" strike="noStrike">
                          <a:solidFill>
                            <a:srgbClr val="000000"/>
                          </a:solidFill>
                        </a:rPr>
                        <a:t>Video should be of correct vertical tower</a:t>
                      </a:r>
                      <a:endParaRPr sz="900">
                        <a:solidFill>
                          <a:srgbClr val="000000"/>
                        </a:solidFill>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900"/>
                        <a:buFont typeface="Arial"/>
                        <a:buNone/>
                      </a:pPr>
                      <a:r>
                        <a:rPr lang="en-US" sz="900"/>
                        <a:t>Confirm the correct file is linked to its respective MODEL ID (either 001 or 002). 003-005 should display error message.</a:t>
                      </a:r>
                      <a:endParaRPr sz="900" u="none" cap="none" strike="noStrike"/>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100"/>
                        <a:buFont typeface="Arial"/>
                        <a:buNone/>
                      </a:pPr>
                      <a:r>
                        <a:rPr lang="en-US" sz="900" u="none" cap="none" strike="noStrike"/>
                        <a:t>PASS</a:t>
                      </a:r>
                      <a:endParaRPr sz="900" u="none" cap="none" strike="noStrike"/>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100"/>
                        <a:buFont typeface="Arial"/>
                        <a:buNone/>
                      </a:pPr>
                      <a:r>
                        <a:rPr lang="en-US" sz="900" u="none" cap="none" strike="noStrike"/>
                        <a:t>Erica Mathew</a:t>
                      </a:r>
                      <a:endParaRPr sz="900" u="none" cap="none" strike="noStrike"/>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r>
              <a:tr h="100000">
                <a:tc>
                  <a:txBody>
                    <a:bodyPr/>
                    <a:lstStyle/>
                    <a:p>
                      <a:pPr indent="0" lvl="0" marL="0" marR="0" rtl="0" algn="l">
                        <a:lnSpc>
                          <a:spcPct val="100000"/>
                        </a:lnSpc>
                        <a:spcBef>
                          <a:spcPts val="0"/>
                        </a:spcBef>
                        <a:spcAft>
                          <a:spcPts val="0"/>
                        </a:spcAft>
                        <a:buClr>
                          <a:srgbClr val="000000"/>
                        </a:buClr>
                        <a:buSzPts val="900"/>
                        <a:buFont typeface="Arial"/>
                        <a:buNone/>
                      </a:pPr>
                      <a:r>
                        <a:rPr lang="en-US" sz="900" u="none" cap="none" strike="noStrike"/>
                        <a:t>3.2.1.1</a:t>
                      </a:r>
                      <a:endParaRPr sz="900" u="none" cap="none" strike="noStrike"/>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9BBB59"/>
                    </a:solidFill>
                  </a:tcPr>
                </a:tc>
                <a:tc>
                  <a:txBody>
                    <a:bodyPr/>
                    <a:lstStyle/>
                    <a:p>
                      <a:pPr indent="0" lvl="0" marL="0" marR="0" rtl="0" algn="l">
                        <a:lnSpc>
                          <a:spcPct val="100000"/>
                        </a:lnSpc>
                        <a:spcBef>
                          <a:spcPts val="0"/>
                        </a:spcBef>
                        <a:spcAft>
                          <a:spcPts val="0"/>
                        </a:spcAft>
                        <a:buClr>
                          <a:srgbClr val="000000"/>
                        </a:buClr>
                        <a:buSzPts val="1100"/>
                        <a:buFont typeface="Arial"/>
                        <a:buNone/>
                      </a:pPr>
                      <a:r>
                        <a:rPr lang="en-US" sz="900" u="none" cap="none" strike="noStrike"/>
                        <a:t>Login-in System</a:t>
                      </a:r>
                      <a:endParaRPr sz="900" u="none" cap="none" strike="noStrike"/>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100"/>
                        <a:buFont typeface="Arial"/>
                        <a:buNone/>
                      </a:pPr>
                      <a:r>
                        <a:rPr lang="en-US" sz="900" u="none" cap="none" strike="noStrike"/>
                        <a:t>Login with correct credentials and fail with incorrect credentials</a:t>
                      </a:r>
                      <a:endParaRPr sz="900" u="none" cap="none" strike="noStrike"/>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900"/>
                        <a:buFont typeface="Arial"/>
                        <a:buNone/>
                      </a:pPr>
                      <a:r>
                        <a:rPr lang="en-US" sz="900" u="none" cap="none" strike="noStrike"/>
                        <a:t>Have user create different login credentials to check if they are stored in firebase</a:t>
                      </a:r>
                      <a:endParaRPr sz="900" u="none" cap="none" strike="noStrike"/>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100"/>
                        <a:buFont typeface="Arial"/>
                        <a:buNone/>
                      </a:pPr>
                      <a:r>
                        <a:rPr lang="en-US" sz="900" u="none" cap="none" strike="noStrike"/>
                        <a:t>PASS</a:t>
                      </a:r>
                      <a:endParaRPr sz="900" u="none" cap="none" strike="noStrike"/>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100"/>
                        <a:buFont typeface="Arial"/>
                        <a:buNone/>
                      </a:pPr>
                      <a:r>
                        <a:rPr lang="en-US" sz="900" u="none" cap="none" strike="noStrike">
                          <a:solidFill>
                            <a:srgbClr val="000000"/>
                          </a:solidFill>
                        </a:rPr>
                        <a:t>Erica Mathew</a:t>
                      </a:r>
                      <a:endParaRPr sz="900" u="none" cap="none" strike="noStrike">
                        <a:solidFill>
                          <a:srgbClr val="000000"/>
                        </a:solidFill>
                      </a:endParaRPr>
                    </a:p>
                    <a:p>
                      <a:pPr indent="0" lvl="0" marL="0" marR="0" rtl="0" algn="l">
                        <a:lnSpc>
                          <a:spcPct val="100000"/>
                        </a:lnSpc>
                        <a:spcBef>
                          <a:spcPts val="0"/>
                        </a:spcBef>
                        <a:spcAft>
                          <a:spcPts val="0"/>
                        </a:spcAft>
                        <a:buClr>
                          <a:srgbClr val="000000"/>
                        </a:buClr>
                        <a:buSzPts val="1100"/>
                        <a:buFont typeface="Arial"/>
                        <a:buNone/>
                      </a:pPr>
                      <a:r>
                        <a:t/>
                      </a:r>
                      <a:endParaRPr sz="900" u="none" cap="none" strike="noStrike"/>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r>
              <a:tr h="100000">
                <a:tc>
                  <a:txBody>
                    <a:bodyPr/>
                    <a:lstStyle/>
                    <a:p>
                      <a:pPr indent="0" lvl="0" marL="0" marR="0" rtl="0" algn="l">
                        <a:lnSpc>
                          <a:spcPct val="100000"/>
                        </a:lnSpc>
                        <a:spcBef>
                          <a:spcPts val="0"/>
                        </a:spcBef>
                        <a:spcAft>
                          <a:spcPts val="0"/>
                        </a:spcAft>
                        <a:buClr>
                          <a:srgbClr val="000000"/>
                        </a:buClr>
                        <a:buSzPts val="900"/>
                        <a:buFont typeface="Arial"/>
                        <a:buNone/>
                      </a:pPr>
                      <a:r>
                        <a:rPr lang="en-US" sz="900" u="none" cap="none" strike="noStrike"/>
                        <a:t>3.2.1.1</a:t>
                      </a:r>
                      <a:endParaRPr sz="900" u="none" cap="none" strike="noStrike"/>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9BBB59"/>
                    </a:solidFill>
                  </a:tcPr>
                </a:tc>
                <a:tc>
                  <a:txBody>
                    <a:bodyPr/>
                    <a:lstStyle/>
                    <a:p>
                      <a:pPr indent="0" lvl="0" marL="0" marR="0" rtl="0" algn="l">
                        <a:lnSpc>
                          <a:spcPct val="100000"/>
                        </a:lnSpc>
                        <a:spcBef>
                          <a:spcPts val="0"/>
                        </a:spcBef>
                        <a:spcAft>
                          <a:spcPts val="0"/>
                        </a:spcAft>
                        <a:buClr>
                          <a:srgbClr val="000000"/>
                        </a:buClr>
                        <a:buSzPts val="1100"/>
                        <a:buFont typeface="Arial"/>
                        <a:buNone/>
                      </a:pPr>
                      <a:r>
                        <a:rPr lang="en-US" sz="900" u="none" cap="none" strike="noStrike"/>
                        <a:t>Search Bar</a:t>
                      </a:r>
                      <a:endParaRPr sz="900" u="none" cap="none" strike="noStrike"/>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100"/>
                        <a:buFont typeface="Arial"/>
                        <a:buNone/>
                      </a:pPr>
                      <a:r>
                        <a:rPr lang="en-US" sz="900" u="none" cap="none" strike="noStrike"/>
                        <a:t>Search bar redirects user to the proper video stream</a:t>
                      </a:r>
                      <a:endParaRPr sz="900" u="none" cap="none" strike="noStrike"/>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900"/>
                        <a:buFont typeface="Arial"/>
                        <a:buNone/>
                      </a:pPr>
                      <a:r>
                        <a:rPr lang="en-US" sz="900" u="none" cap="none" strike="noStrike"/>
                        <a:t>Have user type different ID numbers to test search bar functionality</a:t>
                      </a:r>
                      <a:endParaRPr sz="900" u="none" cap="none" strike="noStrike"/>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100"/>
                        <a:buFont typeface="Arial"/>
                        <a:buNone/>
                      </a:pPr>
                      <a:r>
                        <a:rPr lang="en-US" sz="900" u="none" cap="none" strike="noStrike"/>
                        <a:t>PASS</a:t>
                      </a:r>
                      <a:endParaRPr sz="900" u="none" cap="none" strike="noStrike"/>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100"/>
                        <a:buFont typeface="Arial"/>
                        <a:buNone/>
                      </a:pPr>
                      <a:r>
                        <a:rPr lang="en-US" sz="900" u="none" cap="none" strike="noStrike">
                          <a:solidFill>
                            <a:srgbClr val="000000"/>
                          </a:solidFill>
                        </a:rPr>
                        <a:t>Erica Mathew</a:t>
                      </a:r>
                      <a:endParaRPr sz="900" u="none" cap="none" strike="noStrike">
                        <a:solidFill>
                          <a:srgbClr val="000000"/>
                        </a:solidFill>
                      </a:endParaRPr>
                    </a:p>
                    <a:p>
                      <a:pPr indent="0" lvl="0" marL="0" marR="0" rtl="0" algn="l">
                        <a:lnSpc>
                          <a:spcPct val="100000"/>
                        </a:lnSpc>
                        <a:spcBef>
                          <a:spcPts val="0"/>
                        </a:spcBef>
                        <a:spcAft>
                          <a:spcPts val="0"/>
                        </a:spcAft>
                        <a:buClr>
                          <a:srgbClr val="000000"/>
                        </a:buClr>
                        <a:buSzPts val="1100"/>
                        <a:buFont typeface="Arial"/>
                        <a:buNone/>
                      </a:pPr>
                      <a:r>
                        <a:t/>
                      </a:r>
                      <a:endParaRPr sz="900" u="none" cap="none" strike="noStrike"/>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r>
              <a:tr h="100000">
                <a:tc>
                  <a:txBody>
                    <a:bodyPr/>
                    <a:lstStyle/>
                    <a:p>
                      <a:pPr indent="0" lvl="0" marL="0" marR="0" rtl="0" algn="l">
                        <a:lnSpc>
                          <a:spcPct val="100000"/>
                        </a:lnSpc>
                        <a:spcBef>
                          <a:spcPts val="0"/>
                        </a:spcBef>
                        <a:spcAft>
                          <a:spcPts val="0"/>
                        </a:spcAft>
                        <a:buClr>
                          <a:srgbClr val="000000"/>
                        </a:buClr>
                        <a:buSzPts val="900"/>
                        <a:buFont typeface="Arial"/>
                        <a:buNone/>
                      </a:pPr>
                      <a:r>
                        <a:rPr lang="en-US" sz="900" u="none" cap="none" strike="noStrike"/>
                        <a:t>3.2.1.4</a:t>
                      </a:r>
                      <a:endParaRPr sz="900" u="none" cap="none" strike="noStrike"/>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9BBB59"/>
                    </a:solidFill>
                  </a:tcPr>
                </a:tc>
                <a:tc>
                  <a:txBody>
                    <a:bodyPr/>
                    <a:lstStyle/>
                    <a:p>
                      <a:pPr indent="0" lvl="0" marL="0" marR="0" rtl="0" algn="l">
                        <a:lnSpc>
                          <a:spcPct val="100000"/>
                        </a:lnSpc>
                        <a:spcBef>
                          <a:spcPts val="0"/>
                        </a:spcBef>
                        <a:spcAft>
                          <a:spcPts val="0"/>
                        </a:spcAft>
                        <a:buClr>
                          <a:srgbClr val="000000"/>
                        </a:buClr>
                        <a:buSzPts val="1100"/>
                        <a:buFont typeface="Arial"/>
                        <a:buNone/>
                      </a:pPr>
                      <a:r>
                        <a:rPr lang="en-US" sz="900" u="none" cap="none" strike="noStrike"/>
                        <a:t>Video Display Page</a:t>
                      </a:r>
                      <a:endParaRPr sz="900" u="none" cap="none" strike="noStrike"/>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100"/>
                        <a:buFont typeface="Arial"/>
                        <a:buNone/>
                      </a:pPr>
                      <a:r>
                        <a:rPr lang="en-US" sz="900" u="none" cap="none" strike="noStrike"/>
                        <a:t>Overview Page that displays multiple video streams. </a:t>
                      </a:r>
                      <a:r>
                        <a:rPr lang="en-US" sz="900" u="none" cap="none" strike="noStrike">
                          <a:solidFill>
                            <a:srgbClr val="000000"/>
                          </a:solidFill>
                        </a:rPr>
                        <a:t>Video streams in overview page are clickable to redirect user to zoomed in video feed on a different page</a:t>
                      </a:r>
                      <a:r>
                        <a:rPr lang="en-US" sz="900" u="none" cap="none" strike="noStrike"/>
                        <a:t> </a:t>
                      </a:r>
                      <a:endParaRPr sz="900" u="none" cap="none" strike="noStrike"/>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100"/>
                        <a:buFont typeface="Arial"/>
                        <a:buNone/>
                      </a:pPr>
                      <a:r>
                        <a:rPr lang="en-US" sz="900" u="none" cap="none" strike="noStrike">
                          <a:solidFill>
                            <a:srgbClr val="000000"/>
                          </a:solidFill>
                        </a:rPr>
                        <a:t>Send different video live streams and have user try to access all of them</a:t>
                      </a:r>
                      <a:endParaRPr sz="900" u="none" cap="none" strike="noStrike"/>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100"/>
                        <a:buFont typeface="Arial"/>
                        <a:buNone/>
                      </a:pPr>
                      <a:r>
                        <a:rPr lang="en-US" sz="900" u="none" cap="none" strike="noStrike"/>
                        <a:t>PASS</a:t>
                      </a:r>
                      <a:endParaRPr sz="900" u="none" cap="none" strike="noStrike"/>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100"/>
                        <a:buFont typeface="Arial"/>
                        <a:buNone/>
                      </a:pPr>
                      <a:r>
                        <a:rPr lang="en-US" sz="900" u="none" cap="none" strike="noStrike">
                          <a:solidFill>
                            <a:srgbClr val="000000"/>
                          </a:solidFill>
                        </a:rPr>
                        <a:t>Erica Mathew</a:t>
                      </a:r>
                      <a:endParaRPr sz="900" u="none" cap="none" strike="noStrike">
                        <a:solidFill>
                          <a:srgbClr val="000000"/>
                        </a:solidFill>
                      </a:endParaRPr>
                    </a:p>
                    <a:p>
                      <a:pPr indent="0" lvl="0" marL="0" marR="0" rtl="0" algn="l">
                        <a:lnSpc>
                          <a:spcPct val="100000"/>
                        </a:lnSpc>
                        <a:spcBef>
                          <a:spcPts val="0"/>
                        </a:spcBef>
                        <a:spcAft>
                          <a:spcPts val="0"/>
                        </a:spcAft>
                        <a:buClr>
                          <a:srgbClr val="000000"/>
                        </a:buClr>
                        <a:buSzPts val="1100"/>
                        <a:buFont typeface="Arial"/>
                        <a:buNone/>
                      </a:pPr>
                      <a:r>
                        <a:t/>
                      </a:r>
                      <a:endParaRPr sz="900" u="none" cap="none" strike="noStrike"/>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r>
            </a:tbl>
          </a:graphicData>
        </a:graphic>
      </p:graphicFrame>
      <p:sp>
        <p:nvSpPr>
          <p:cNvPr id="201" name="Google Shape;201;p8"/>
          <p:cNvSpPr txBox="1"/>
          <p:nvPr>
            <p:ph type="title"/>
          </p:nvPr>
        </p:nvSpPr>
        <p:spPr>
          <a:xfrm>
            <a:off x="3879800" y="75250"/>
            <a:ext cx="4983300" cy="8037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SzPts val="3200"/>
              <a:buNone/>
            </a:pPr>
            <a:r>
              <a:rPr lang="en-US"/>
              <a:t>Validation Plan </a:t>
            </a:r>
            <a:endParaRPr u="sng"/>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g3176f9cad19_0_25"/>
          <p:cNvSpPr txBox="1"/>
          <p:nvPr>
            <p:ph type="title"/>
          </p:nvPr>
        </p:nvSpPr>
        <p:spPr>
          <a:xfrm>
            <a:off x="457200" y="1049177"/>
            <a:ext cx="8229600" cy="8037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a:t>Remaining Tasks</a:t>
            </a:r>
            <a:endParaRPr/>
          </a:p>
        </p:txBody>
      </p:sp>
      <p:sp>
        <p:nvSpPr>
          <p:cNvPr id="207" name="Google Shape;207;g3176f9cad19_0_25"/>
          <p:cNvSpPr txBox="1"/>
          <p:nvPr>
            <p:ph idx="1" type="body"/>
          </p:nvPr>
        </p:nvSpPr>
        <p:spPr>
          <a:xfrm>
            <a:off x="457200" y="2049270"/>
            <a:ext cx="8229600" cy="4077000"/>
          </a:xfrm>
          <a:prstGeom prst="rect">
            <a:avLst/>
          </a:prstGeom>
        </p:spPr>
        <p:txBody>
          <a:bodyPr anchorCtr="0" anchor="t" bIns="45700" lIns="91425" spcFirstLastPara="1" rIns="91425" wrap="square" tIns="45700">
            <a:normAutofit lnSpcReduction="10000"/>
          </a:bodyPr>
          <a:lstStyle/>
          <a:p>
            <a:pPr indent="0" lvl="0" marL="0" rtl="0" algn="l">
              <a:spcBef>
                <a:spcPts val="360"/>
              </a:spcBef>
              <a:spcAft>
                <a:spcPts val="0"/>
              </a:spcAft>
              <a:buNone/>
            </a:pPr>
            <a:r>
              <a:rPr b="1" lang="en-US"/>
              <a:t>Needs to be completed by demo:</a:t>
            </a:r>
            <a:endParaRPr sz="2400"/>
          </a:p>
          <a:p>
            <a:pPr indent="-381000" lvl="0" marL="457200" rtl="0" algn="l">
              <a:spcBef>
                <a:spcPts val="360"/>
              </a:spcBef>
              <a:spcAft>
                <a:spcPts val="0"/>
              </a:spcAft>
              <a:buSzPts val="2400"/>
              <a:buChar char="•"/>
            </a:pPr>
            <a:r>
              <a:rPr lang="en-US" sz="2400"/>
              <a:t>Validating Image Processing</a:t>
            </a:r>
            <a:endParaRPr sz="2400"/>
          </a:p>
          <a:p>
            <a:pPr indent="-381000" lvl="0" marL="457200" rtl="0" algn="l">
              <a:spcBef>
                <a:spcPts val="0"/>
              </a:spcBef>
              <a:spcAft>
                <a:spcPts val="0"/>
              </a:spcAft>
              <a:buSzPts val="2400"/>
              <a:buChar char="•"/>
            </a:pPr>
            <a:r>
              <a:rPr lang="en-US" sz="2400"/>
              <a:t>Need to </a:t>
            </a:r>
            <a:r>
              <a:rPr lang="en-US" sz="2400"/>
              <a:t>continue</a:t>
            </a:r>
            <a:r>
              <a:rPr lang="en-US" sz="2400"/>
              <a:t> debugging VDDIO buck converter</a:t>
            </a:r>
            <a:endParaRPr sz="2400"/>
          </a:p>
          <a:p>
            <a:pPr indent="0" lvl="0" marL="457200" rtl="0" algn="l">
              <a:spcBef>
                <a:spcPts val="360"/>
              </a:spcBef>
              <a:spcAft>
                <a:spcPts val="0"/>
              </a:spcAft>
              <a:buNone/>
            </a:pPr>
            <a:r>
              <a:t/>
            </a:r>
            <a:endParaRPr/>
          </a:p>
          <a:p>
            <a:pPr indent="0" lvl="0" marL="0" rtl="0" algn="l">
              <a:spcBef>
                <a:spcPts val="360"/>
              </a:spcBef>
              <a:spcAft>
                <a:spcPts val="0"/>
              </a:spcAft>
              <a:buNone/>
            </a:pPr>
            <a:r>
              <a:rPr b="1" lang="en-US"/>
              <a:t>404 Plans:</a:t>
            </a:r>
            <a:endParaRPr b="1"/>
          </a:p>
          <a:p>
            <a:pPr indent="-381000" lvl="0" marL="457200" rtl="0" algn="l">
              <a:spcBef>
                <a:spcPts val="360"/>
              </a:spcBef>
              <a:spcAft>
                <a:spcPts val="0"/>
              </a:spcAft>
              <a:buSzPts val="2400"/>
              <a:buChar char="•"/>
            </a:pPr>
            <a:r>
              <a:rPr lang="en-US" sz="2400"/>
              <a:t>Integrate microcontroller and website to send live data from thermal sensor</a:t>
            </a:r>
            <a:endParaRPr sz="2400"/>
          </a:p>
          <a:p>
            <a:pPr indent="0" lvl="0" marL="457200" rtl="0" algn="l">
              <a:spcBef>
                <a:spcPts val="360"/>
              </a:spcBef>
              <a:spcAft>
                <a:spcPts val="0"/>
              </a:spcAft>
              <a:buNone/>
            </a:pPr>
            <a:r>
              <a:t/>
            </a:r>
            <a:endParaRPr sz="2400"/>
          </a:p>
          <a:p>
            <a:pPr indent="0" lvl="0" marL="457200" rtl="0" algn="l">
              <a:spcBef>
                <a:spcPts val="36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 name="Shape 60"/>
        <p:cNvGrpSpPr/>
        <p:nvPr/>
      </p:nvGrpSpPr>
      <p:grpSpPr>
        <a:xfrm>
          <a:off x="0" y="0"/>
          <a:ext cx="0" cy="0"/>
          <a:chOff x="0" y="0"/>
          <a:chExt cx="0" cy="0"/>
        </a:xfrm>
      </p:grpSpPr>
      <p:sp>
        <p:nvSpPr>
          <p:cNvPr id="61" name="Google Shape;61;p2"/>
          <p:cNvSpPr txBox="1"/>
          <p:nvPr>
            <p:ph type="title"/>
          </p:nvPr>
        </p:nvSpPr>
        <p:spPr>
          <a:xfrm>
            <a:off x="457200" y="1049177"/>
            <a:ext cx="8229600" cy="803756"/>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3200"/>
              <a:buFont typeface="Arial"/>
              <a:buNone/>
            </a:pPr>
            <a:r>
              <a:rPr lang="en-US"/>
              <a:t>Project description </a:t>
            </a:r>
            <a:endParaRPr/>
          </a:p>
        </p:txBody>
      </p:sp>
      <p:sp>
        <p:nvSpPr>
          <p:cNvPr id="62" name="Google Shape;62;p2"/>
          <p:cNvSpPr txBox="1"/>
          <p:nvPr>
            <p:ph idx="1" type="body"/>
          </p:nvPr>
        </p:nvSpPr>
        <p:spPr>
          <a:xfrm>
            <a:off x="140100" y="1750675"/>
            <a:ext cx="8546700" cy="49359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1800"/>
              <a:buNone/>
            </a:pPr>
            <a:r>
              <a:rPr b="1" lang="en-US" sz="2000"/>
              <a:t>Problem statement:</a:t>
            </a:r>
            <a:r>
              <a:rPr lang="en-US" sz="2000"/>
              <a:t> “As industry demand grows, space inside medium voltage switchgear has become increasingly limited. Manufacturers are required to fit more devices and wires within the same limited space. Additionally, manufacturers are now being asked to include a remote viewing system within the switchgear to monitor a physical ground switch. This ground switch is physically blocked, by wires, from the view of the operator.”</a:t>
            </a:r>
            <a:endParaRPr sz="2000"/>
          </a:p>
        </p:txBody>
      </p:sp>
      <p:pic>
        <p:nvPicPr>
          <p:cNvPr id="63" name="Google Shape;63;p2"/>
          <p:cNvPicPr preferRelativeResize="0"/>
          <p:nvPr/>
        </p:nvPicPr>
        <p:blipFill rotWithShape="1">
          <a:blip r:embed="rId3">
            <a:alphaModFix/>
          </a:blip>
          <a:srcRect b="0" l="0" r="0" t="0"/>
          <a:stretch/>
        </p:blipFill>
        <p:spPr>
          <a:xfrm>
            <a:off x="4572000" y="4215426"/>
            <a:ext cx="4404050" cy="2471150"/>
          </a:xfrm>
          <a:prstGeom prst="rect">
            <a:avLst/>
          </a:prstGeom>
          <a:noFill/>
          <a:ln>
            <a:noFill/>
          </a:ln>
        </p:spPr>
      </p:pic>
      <p:pic>
        <p:nvPicPr>
          <p:cNvPr id="64" name="Google Shape;64;p2"/>
          <p:cNvPicPr preferRelativeResize="0"/>
          <p:nvPr/>
        </p:nvPicPr>
        <p:blipFill rotWithShape="1">
          <a:blip r:embed="rId4">
            <a:alphaModFix/>
          </a:blip>
          <a:srcRect b="0" l="0" r="0" t="0"/>
          <a:stretch/>
        </p:blipFill>
        <p:spPr>
          <a:xfrm>
            <a:off x="211275" y="4571901"/>
            <a:ext cx="4264176" cy="12828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 name="Shape 68"/>
        <p:cNvGrpSpPr/>
        <p:nvPr/>
      </p:nvGrpSpPr>
      <p:grpSpPr>
        <a:xfrm>
          <a:off x="0" y="0"/>
          <a:ext cx="0" cy="0"/>
          <a:chOff x="0" y="0"/>
          <a:chExt cx="0" cy="0"/>
        </a:xfrm>
      </p:grpSpPr>
      <p:sp>
        <p:nvSpPr>
          <p:cNvPr id="69" name="Google Shape;69;p3"/>
          <p:cNvSpPr txBox="1"/>
          <p:nvPr>
            <p:ph type="title"/>
          </p:nvPr>
        </p:nvSpPr>
        <p:spPr>
          <a:xfrm>
            <a:off x="457200" y="1049177"/>
            <a:ext cx="8229600" cy="803756"/>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3200"/>
              <a:buFont typeface="Arial"/>
              <a:buNone/>
            </a:pPr>
            <a:r>
              <a:rPr lang="en-US"/>
              <a:t>Project Solution Description </a:t>
            </a:r>
            <a:endParaRPr/>
          </a:p>
        </p:txBody>
      </p:sp>
      <p:sp>
        <p:nvSpPr>
          <p:cNvPr id="70" name="Google Shape;70;p3"/>
          <p:cNvSpPr txBox="1"/>
          <p:nvPr>
            <p:ph idx="1" type="body"/>
          </p:nvPr>
        </p:nvSpPr>
        <p:spPr>
          <a:xfrm>
            <a:off x="457200" y="2743675"/>
            <a:ext cx="5028900" cy="2733000"/>
          </a:xfrm>
          <a:prstGeom prst="rect">
            <a:avLst/>
          </a:prstGeom>
          <a:noFill/>
          <a:ln>
            <a:noFill/>
          </a:ln>
        </p:spPr>
        <p:txBody>
          <a:bodyPr anchorCtr="0" anchor="t" bIns="45700" lIns="91425" spcFirstLastPara="1" rIns="91425" wrap="square" tIns="45700">
            <a:normAutofit lnSpcReduction="10000"/>
          </a:bodyPr>
          <a:lstStyle/>
          <a:p>
            <a:pPr indent="-292100" lvl="0" marL="342900" rtl="0" algn="l">
              <a:lnSpc>
                <a:spcPct val="100000"/>
              </a:lnSpc>
              <a:spcBef>
                <a:spcPts val="0"/>
              </a:spcBef>
              <a:spcAft>
                <a:spcPts val="0"/>
              </a:spcAft>
              <a:buClr>
                <a:schemeClr val="dk1"/>
              </a:buClr>
              <a:buSzPts val="2400"/>
              <a:buChar char="•"/>
            </a:pPr>
            <a:r>
              <a:rPr b="1" lang="en-US" sz="2000"/>
              <a:t>Solution proposal:</a:t>
            </a:r>
            <a:r>
              <a:rPr lang="en-US" sz="2000"/>
              <a:t> Our solution to this problem is to create a thermal remote viewing system that an operator can connect to through Wi-Fi, allowing for operators to confirm the grounding switch is either open or closed through video and automation. This will make switchgear operators jobs safer and more convenient.</a:t>
            </a:r>
            <a:endParaRPr sz="2000"/>
          </a:p>
        </p:txBody>
      </p:sp>
      <p:pic>
        <p:nvPicPr>
          <p:cNvPr id="71" name="Google Shape;71;p3"/>
          <p:cNvPicPr preferRelativeResize="0"/>
          <p:nvPr/>
        </p:nvPicPr>
        <p:blipFill rotWithShape="1">
          <a:blip r:embed="rId3">
            <a:alphaModFix/>
          </a:blip>
          <a:srcRect b="1164" l="19634" r="20500" t="0"/>
          <a:stretch/>
        </p:blipFill>
        <p:spPr>
          <a:xfrm>
            <a:off x="5815075" y="2743663"/>
            <a:ext cx="3328925" cy="324863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sp>
        <p:nvSpPr>
          <p:cNvPr id="76" name="Google Shape;76;p4"/>
          <p:cNvSpPr txBox="1"/>
          <p:nvPr>
            <p:ph type="title"/>
          </p:nvPr>
        </p:nvSpPr>
        <p:spPr>
          <a:xfrm>
            <a:off x="457200" y="1049177"/>
            <a:ext cx="8229600" cy="8037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3200"/>
              <a:buFont typeface="Arial"/>
              <a:buNone/>
            </a:pPr>
            <a:r>
              <a:rPr lang="en-US"/>
              <a:t>System Overview</a:t>
            </a:r>
            <a:endParaRPr/>
          </a:p>
        </p:txBody>
      </p:sp>
      <p:sp>
        <p:nvSpPr>
          <p:cNvPr id="77" name="Google Shape;77;p4"/>
          <p:cNvSpPr/>
          <p:nvPr/>
        </p:nvSpPr>
        <p:spPr>
          <a:xfrm>
            <a:off x="1313825" y="2507975"/>
            <a:ext cx="2028900" cy="2959500"/>
          </a:xfrm>
          <a:prstGeom prst="roundRect">
            <a:avLst>
              <a:gd fmla="val 16667" name="adj"/>
            </a:avLst>
          </a:prstGeom>
          <a:solidFill>
            <a:srgbClr val="B4A7D6"/>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 name="Google Shape;78;p4"/>
          <p:cNvSpPr/>
          <p:nvPr/>
        </p:nvSpPr>
        <p:spPr>
          <a:xfrm rot="-5400000">
            <a:off x="4287275" y="2239925"/>
            <a:ext cx="707400" cy="1550700"/>
          </a:xfrm>
          <a:prstGeom prst="roundRect">
            <a:avLst>
              <a:gd fmla="val 16667" name="adj"/>
            </a:avLst>
          </a:prstGeom>
          <a:solidFill>
            <a:srgbClr val="8E7CC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 name="Google Shape;79;p4"/>
          <p:cNvSpPr/>
          <p:nvPr/>
        </p:nvSpPr>
        <p:spPr>
          <a:xfrm>
            <a:off x="6871325" y="3290050"/>
            <a:ext cx="1075800" cy="1361100"/>
          </a:xfrm>
          <a:prstGeom prst="roundRect">
            <a:avLst>
              <a:gd fmla="val 16667" name="adj"/>
            </a:avLst>
          </a:prstGeom>
          <a:solidFill>
            <a:srgbClr val="6AA84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 name="Google Shape;80;p4"/>
          <p:cNvSpPr/>
          <p:nvPr/>
        </p:nvSpPr>
        <p:spPr>
          <a:xfrm rot="-5400000">
            <a:off x="4298675" y="4255600"/>
            <a:ext cx="707400" cy="1344000"/>
          </a:xfrm>
          <a:prstGeom prst="roundRect">
            <a:avLst>
              <a:gd fmla="val 16667" name="adj"/>
            </a:avLst>
          </a:prstGeom>
          <a:solidFill>
            <a:srgbClr val="E69138"/>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 name="Google Shape;81;p4"/>
          <p:cNvSpPr txBox="1"/>
          <p:nvPr/>
        </p:nvSpPr>
        <p:spPr>
          <a:xfrm>
            <a:off x="1435325" y="2697025"/>
            <a:ext cx="17859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Power Supply</a:t>
            </a:r>
            <a:endParaRPr b="0" i="0" sz="1400" u="none" cap="none" strike="noStrike">
              <a:solidFill>
                <a:srgbClr val="000000"/>
              </a:solidFill>
              <a:latin typeface="Arial"/>
              <a:ea typeface="Arial"/>
              <a:cs typeface="Arial"/>
              <a:sym typeface="Arial"/>
            </a:endParaRPr>
          </a:p>
        </p:txBody>
      </p:sp>
      <p:sp>
        <p:nvSpPr>
          <p:cNvPr id="82" name="Google Shape;82;p4"/>
          <p:cNvSpPr/>
          <p:nvPr/>
        </p:nvSpPr>
        <p:spPr>
          <a:xfrm>
            <a:off x="1721375" y="3332000"/>
            <a:ext cx="1213800" cy="400200"/>
          </a:xfrm>
          <a:prstGeom prst="roundRect">
            <a:avLst>
              <a:gd fmla="val 16667" name="adj"/>
            </a:avLst>
          </a:prstGeom>
          <a:solidFill>
            <a:srgbClr val="8E7CC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 name="Google Shape;83;p4"/>
          <p:cNvSpPr/>
          <p:nvPr/>
        </p:nvSpPr>
        <p:spPr>
          <a:xfrm>
            <a:off x="1721375" y="4393475"/>
            <a:ext cx="1213800" cy="400200"/>
          </a:xfrm>
          <a:prstGeom prst="roundRect">
            <a:avLst>
              <a:gd fmla="val 16667" name="adj"/>
            </a:avLst>
          </a:prstGeom>
          <a:solidFill>
            <a:srgbClr val="D9D2E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 name="Google Shape;84;p4"/>
          <p:cNvSpPr txBox="1"/>
          <p:nvPr/>
        </p:nvSpPr>
        <p:spPr>
          <a:xfrm>
            <a:off x="1911875" y="3332000"/>
            <a:ext cx="8328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Battery</a:t>
            </a:r>
            <a:endParaRPr b="0" i="0" sz="1400" u="none" cap="none" strike="noStrike">
              <a:solidFill>
                <a:srgbClr val="000000"/>
              </a:solidFill>
              <a:latin typeface="Arial"/>
              <a:ea typeface="Arial"/>
              <a:cs typeface="Arial"/>
              <a:sym typeface="Arial"/>
            </a:endParaRPr>
          </a:p>
        </p:txBody>
      </p:sp>
      <p:sp>
        <p:nvSpPr>
          <p:cNvPr id="85" name="Google Shape;85;p4"/>
          <p:cNvSpPr txBox="1"/>
          <p:nvPr/>
        </p:nvSpPr>
        <p:spPr>
          <a:xfrm>
            <a:off x="3877025" y="2815175"/>
            <a:ext cx="15507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Thermal Sensor</a:t>
            </a:r>
            <a:endParaRPr b="0" i="0" sz="1400" u="none" cap="none" strike="noStrike">
              <a:solidFill>
                <a:srgbClr val="000000"/>
              </a:solidFill>
              <a:latin typeface="Arial"/>
              <a:ea typeface="Arial"/>
              <a:cs typeface="Arial"/>
              <a:sym typeface="Arial"/>
            </a:endParaRPr>
          </a:p>
        </p:txBody>
      </p:sp>
      <p:cxnSp>
        <p:nvCxnSpPr>
          <p:cNvPr id="86" name="Google Shape;86;p4"/>
          <p:cNvCxnSpPr>
            <a:stCxn id="84" idx="2"/>
          </p:cNvCxnSpPr>
          <p:nvPr/>
        </p:nvCxnSpPr>
        <p:spPr>
          <a:xfrm>
            <a:off x="2328275" y="3732200"/>
            <a:ext cx="0" cy="661200"/>
          </a:xfrm>
          <a:prstGeom prst="straightConnector1">
            <a:avLst/>
          </a:prstGeom>
          <a:noFill/>
          <a:ln cap="flat" cmpd="sng" w="9525">
            <a:solidFill>
              <a:srgbClr val="000000"/>
            </a:solidFill>
            <a:prstDash val="solid"/>
            <a:round/>
            <a:headEnd len="sm" w="sm" type="none"/>
            <a:tailEnd len="med" w="med" type="triangle"/>
          </a:ln>
        </p:spPr>
      </p:cxnSp>
      <p:cxnSp>
        <p:nvCxnSpPr>
          <p:cNvPr id="87" name="Google Shape;87;p4"/>
          <p:cNvCxnSpPr>
            <a:stCxn id="83" idx="3"/>
            <a:endCxn id="85" idx="1"/>
          </p:cNvCxnSpPr>
          <p:nvPr/>
        </p:nvCxnSpPr>
        <p:spPr>
          <a:xfrm flipH="1" rot="10800000">
            <a:off x="2935175" y="3015275"/>
            <a:ext cx="942000" cy="1578300"/>
          </a:xfrm>
          <a:prstGeom prst="bentConnector3">
            <a:avLst>
              <a:gd fmla="val 55127" name="adj1"/>
            </a:avLst>
          </a:prstGeom>
          <a:noFill/>
          <a:ln cap="flat" cmpd="sng" w="9525">
            <a:solidFill>
              <a:srgbClr val="000000"/>
            </a:solidFill>
            <a:prstDash val="solid"/>
            <a:round/>
            <a:headEnd len="sm" w="sm" type="none"/>
            <a:tailEnd len="med" w="med" type="stealth"/>
          </a:ln>
        </p:spPr>
      </p:cxnSp>
      <p:cxnSp>
        <p:nvCxnSpPr>
          <p:cNvPr id="88" name="Google Shape;88;p4"/>
          <p:cNvCxnSpPr>
            <a:stCxn id="89" idx="2"/>
            <a:endCxn id="80" idx="1"/>
          </p:cNvCxnSpPr>
          <p:nvPr/>
        </p:nvCxnSpPr>
        <p:spPr>
          <a:xfrm flipH="1" rot="-5400000">
            <a:off x="3246575" y="3875375"/>
            <a:ext cx="487500" cy="2324100"/>
          </a:xfrm>
          <a:prstGeom prst="bentConnector3">
            <a:avLst>
              <a:gd fmla="val 172744" name="adj1"/>
            </a:avLst>
          </a:prstGeom>
          <a:noFill/>
          <a:ln cap="flat" cmpd="sng" w="9525">
            <a:solidFill>
              <a:srgbClr val="000000"/>
            </a:solidFill>
            <a:prstDash val="solid"/>
            <a:round/>
            <a:headEnd len="med" w="med" type="triangle"/>
            <a:tailEnd len="sm" w="sm" type="none"/>
          </a:ln>
        </p:spPr>
      </p:cxnSp>
      <p:sp>
        <p:nvSpPr>
          <p:cNvPr id="90" name="Google Shape;90;p4"/>
          <p:cNvSpPr txBox="1"/>
          <p:nvPr/>
        </p:nvSpPr>
        <p:spPr>
          <a:xfrm>
            <a:off x="3947225" y="4725825"/>
            <a:ext cx="14103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Microcontroller</a:t>
            </a:r>
            <a:endParaRPr b="0" i="0" sz="1400" u="none" cap="none" strike="noStrike">
              <a:solidFill>
                <a:srgbClr val="000000"/>
              </a:solidFill>
              <a:latin typeface="Arial"/>
              <a:ea typeface="Arial"/>
              <a:cs typeface="Arial"/>
              <a:sym typeface="Arial"/>
            </a:endParaRPr>
          </a:p>
        </p:txBody>
      </p:sp>
      <p:cxnSp>
        <p:nvCxnSpPr>
          <p:cNvPr id="91" name="Google Shape;91;p4"/>
          <p:cNvCxnSpPr>
            <a:endCxn id="80" idx="3"/>
          </p:cNvCxnSpPr>
          <p:nvPr/>
        </p:nvCxnSpPr>
        <p:spPr>
          <a:xfrm flipH="1">
            <a:off x="4652375" y="3367300"/>
            <a:ext cx="1800" cy="1206600"/>
          </a:xfrm>
          <a:prstGeom prst="straightConnector1">
            <a:avLst/>
          </a:prstGeom>
          <a:noFill/>
          <a:ln cap="flat" cmpd="sng" w="9525">
            <a:solidFill>
              <a:srgbClr val="000000"/>
            </a:solidFill>
            <a:prstDash val="solid"/>
            <a:round/>
            <a:headEnd len="sm" w="sm" type="none"/>
            <a:tailEnd len="med" w="med" type="triangle"/>
          </a:ln>
        </p:spPr>
      </p:cxnSp>
      <p:cxnSp>
        <p:nvCxnSpPr>
          <p:cNvPr id="92" name="Google Shape;92;p4"/>
          <p:cNvCxnSpPr>
            <a:stCxn id="80" idx="2"/>
            <a:endCxn id="79" idx="1"/>
          </p:cNvCxnSpPr>
          <p:nvPr/>
        </p:nvCxnSpPr>
        <p:spPr>
          <a:xfrm flipH="1" rot="10800000">
            <a:off x="5324375" y="3970600"/>
            <a:ext cx="1547100" cy="957000"/>
          </a:xfrm>
          <a:prstGeom prst="bentConnector3">
            <a:avLst>
              <a:gd fmla="val 49995" name="adj1"/>
            </a:avLst>
          </a:prstGeom>
          <a:noFill/>
          <a:ln cap="flat" cmpd="sng" w="9525">
            <a:solidFill>
              <a:srgbClr val="000000"/>
            </a:solidFill>
            <a:prstDash val="solid"/>
            <a:round/>
            <a:headEnd len="sm" w="sm" type="none"/>
            <a:tailEnd len="med" w="med" type="triangle"/>
          </a:ln>
        </p:spPr>
      </p:cxnSp>
      <p:sp>
        <p:nvSpPr>
          <p:cNvPr id="93" name="Google Shape;93;p4"/>
          <p:cNvSpPr txBox="1"/>
          <p:nvPr/>
        </p:nvSpPr>
        <p:spPr>
          <a:xfrm>
            <a:off x="6992825" y="3719750"/>
            <a:ext cx="8328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Website</a:t>
            </a:r>
            <a:endParaRPr b="0" i="0" sz="1400" u="none" cap="none" strike="noStrike">
              <a:solidFill>
                <a:srgbClr val="000000"/>
              </a:solidFill>
              <a:latin typeface="Arial"/>
              <a:ea typeface="Arial"/>
              <a:cs typeface="Arial"/>
              <a:sym typeface="Arial"/>
            </a:endParaRPr>
          </a:p>
        </p:txBody>
      </p:sp>
      <p:cxnSp>
        <p:nvCxnSpPr>
          <p:cNvPr id="94" name="Google Shape;94;p4"/>
          <p:cNvCxnSpPr>
            <a:stCxn id="83" idx="3"/>
            <a:endCxn id="80" idx="0"/>
          </p:cNvCxnSpPr>
          <p:nvPr/>
        </p:nvCxnSpPr>
        <p:spPr>
          <a:xfrm>
            <a:off x="2935175" y="4593575"/>
            <a:ext cx="1045200" cy="333900"/>
          </a:xfrm>
          <a:prstGeom prst="bentConnector3">
            <a:avLst>
              <a:gd fmla="val 50000" name="adj1"/>
            </a:avLst>
          </a:prstGeom>
          <a:noFill/>
          <a:ln cap="flat" cmpd="sng" w="9525">
            <a:solidFill>
              <a:srgbClr val="000000"/>
            </a:solidFill>
            <a:prstDash val="solid"/>
            <a:round/>
            <a:headEnd len="sm" w="sm" type="none"/>
            <a:tailEnd len="med" w="med" type="triangle"/>
          </a:ln>
        </p:spPr>
      </p:cxnSp>
      <p:sp>
        <p:nvSpPr>
          <p:cNvPr id="95" name="Google Shape;95;p4"/>
          <p:cNvSpPr txBox="1"/>
          <p:nvPr/>
        </p:nvSpPr>
        <p:spPr>
          <a:xfrm>
            <a:off x="1865225" y="5919700"/>
            <a:ext cx="57666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1" i="0" lang="en-US" sz="2000" u="none" cap="none" strike="noStrike">
                <a:solidFill>
                  <a:srgbClr val="8E7CC3"/>
                </a:solidFill>
                <a:latin typeface="Arial"/>
                <a:ea typeface="Arial"/>
                <a:cs typeface="Arial"/>
                <a:sym typeface="Arial"/>
              </a:rPr>
              <a:t>Julia</a:t>
            </a:r>
            <a:r>
              <a:rPr b="1" i="0" lang="en-US" sz="2000" u="none" cap="none" strike="noStrike">
                <a:solidFill>
                  <a:schemeClr val="dk1"/>
                </a:solidFill>
                <a:latin typeface="Arial"/>
                <a:ea typeface="Arial"/>
                <a:cs typeface="Arial"/>
                <a:sym typeface="Arial"/>
              </a:rPr>
              <a:t>, </a:t>
            </a:r>
            <a:r>
              <a:rPr b="1" i="0" lang="en-US" sz="2000" u="none" cap="none" strike="noStrike">
                <a:solidFill>
                  <a:srgbClr val="E69138"/>
                </a:solidFill>
                <a:latin typeface="Arial"/>
                <a:ea typeface="Arial"/>
                <a:cs typeface="Arial"/>
                <a:sym typeface="Arial"/>
              </a:rPr>
              <a:t>Blake</a:t>
            </a:r>
            <a:r>
              <a:rPr b="1" i="0" lang="en-US" sz="2000" u="none" cap="none" strike="noStrike">
                <a:solidFill>
                  <a:srgbClr val="000000"/>
                </a:solidFill>
                <a:latin typeface="Arial"/>
                <a:ea typeface="Arial"/>
                <a:cs typeface="Arial"/>
                <a:sym typeface="Arial"/>
              </a:rPr>
              <a:t>, </a:t>
            </a:r>
            <a:r>
              <a:rPr b="1" i="0" lang="en-US" sz="2000" u="none" cap="none" strike="noStrike">
                <a:solidFill>
                  <a:srgbClr val="6AA84F"/>
                </a:solidFill>
                <a:latin typeface="Arial"/>
                <a:ea typeface="Arial"/>
                <a:cs typeface="Arial"/>
                <a:sym typeface="Arial"/>
              </a:rPr>
              <a:t>Erica</a:t>
            </a:r>
            <a:endParaRPr b="1" i="0" sz="2000" u="none" cap="none" strike="noStrike">
              <a:solidFill>
                <a:srgbClr val="6AA84F"/>
              </a:solidFill>
              <a:latin typeface="Arial"/>
              <a:ea typeface="Arial"/>
              <a:cs typeface="Arial"/>
              <a:sym typeface="Arial"/>
            </a:endParaRPr>
          </a:p>
        </p:txBody>
      </p:sp>
      <p:sp>
        <p:nvSpPr>
          <p:cNvPr id="89" name="Google Shape;89;p4"/>
          <p:cNvSpPr/>
          <p:nvPr/>
        </p:nvSpPr>
        <p:spPr>
          <a:xfrm>
            <a:off x="1721375" y="4393475"/>
            <a:ext cx="1213800" cy="400200"/>
          </a:xfrm>
          <a:prstGeom prst="roundRect">
            <a:avLst>
              <a:gd fmla="val 16667" name="adj"/>
            </a:avLst>
          </a:prstGeom>
          <a:solidFill>
            <a:srgbClr val="8E7CC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400"/>
              <a:buFont typeface="Arial"/>
              <a:buNone/>
            </a:pPr>
            <a:r>
              <a:rPr b="0" i="0" lang="en-US" sz="1400" u="none" cap="none" strike="noStrike">
                <a:solidFill>
                  <a:schemeClr val="dk1"/>
                </a:solidFill>
                <a:latin typeface="Arial"/>
                <a:ea typeface="Arial"/>
                <a:cs typeface="Arial"/>
                <a:sym typeface="Arial"/>
              </a:rPr>
              <a:t>Converters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6"/>
          <p:cNvSpPr txBox="1"/>
          <p:nvPr>
            <p:ph type="title"/>
          </p:nvPr>
        </p:nvSpPr>
        <p:spPr>
          <a:xfrm>
            <a:off x="457200" y="748827"/>
            <a:ext cx="8229600" cy="8037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3200"/>
              <a:buFont typeface="Arial"/>
              <a:buNone/>
            </a:pPr>
            <a:r>
              <a:rPr lang="en-US"/>
              <a:t>Thermal Sensor/PCB (Julia)</a:t>
            </a:r>
            <a:endParaRPr/>
          </a:p>
        </p:txBody>
      </p:sp>
      <p:sp>
        <p:nvSpPr>
          <p:cNvPr id="101" name="Google Shape;101;p6"/>
          <p:cNvSpPr txBox="1"/>
          <p:nvPr/>
        </p:nvSpPr>
        <p:spPr>
          <a:xfrm>
            <a:off x="322800" y="1535700"/>
            <a:ext cx="8498400" cy="5010900"/>
          </a:xfrm>
          <a:prstGeom prst="rect">
            <a:avLst/>
          </a:prstGeom>
          <a:noFill/>
          <a:ln>
            <a:noFill/>
          </a:ln>
        </p:spPr>
        <p:txBody>
          <a:bodyPr anchorCtr="0" anchor="t" bIns="91425" lIns="91425" spcFirstLastPara="1" rIns="0" wrap="square" tIns="91425">
            <a:noAutofit/>
          </a:bodyPr>
          <a:lstStyle/>
          <a:p>
            <a:pPr indent="0" lvl="0" marL="0" marR="0" rtl="0" algn="l">
              <a:spcBef>
                <a:spcPts val="0"/>
              </a:spcBef>
              <a:spcAft>
                <a:spcPts val="0"/>
              </a:spcAft>
              <a:buNone/>
            </a:pPr>
            <a:r>
              <a:rPr b="1" lang="en-US" u="sng">
                <a:solidFill>
                  <a:schemeClr val="dk1"/>
                </a:solidFill>
              </a:rPr>
              <a:t>Completed - </a:t>
            </a:r>
            <a:endParaRPr b="1" u="sng">
              <a:solidFill>
                <a:schemeClr val="dk1"/>
              </a:solidFill>
            </a:endParaRPr>
          </a:p>
          <a:p>
            <a:pPr indent="-317500" lvl="0" marL="457200" marR="0" rtl="0" algn="l">
              <a:spcBef>
                <a:spcPts val="0"/>
              </a:spcBef>
              <a:spcAft>
                <a:spcPts val="0"/>
              </a:spcAft>
              <a:buClr>
                <a:schemeClr val="dk1"/>
              </a:buClr>
              <a:buSzPts val="1400"/>
              <a:buChar char="●"/>
            </a:pPr>
            <a:r>
              <a:rPr lang="en-US">
                <a:solidFill>
                  <a:schemeClr val="dk1"/>
                </a:solidFill>
              </a:rPr>
              <a:t>Entire PCB design</a:t>
            </a:r>
            <a:endParaRPr>
              <a:solidFill>
                <a:schemeClr val="dk1"/>
              </a:solidFill>
            </a:endParaRPr>
          </a:p>
          <a:p>
            <a:pPr indent="-317500" lvl="1" marL="914400" marR="0" rtl="0" algn="l">
              <a:spcBef>
                <a:spcPts val="0"/>
              </a:spcBef>
              <a:spcAft>
                <a:spcPts val="0"/>
              </a:spcAft>
              <a:buClr>
                <a:schemeClr val="dk1"/>
              </a:buClr>
              <a:buSzPts val="1400"/>
              <a:buChar char="○"/>
            </a:pPr>
            <a:r>
              <a:rPr lang="en-US">
                <a:solidFill>
                  <a:schemeClr val="dk1"/>
                </a:solidFill>
              </a:rPr>
              <a:t>4 individual buck converter designs</a:t>
            </a:r>
            <a:endParaRPr>
              <a:solidFill>
                <a:schemeClr val="dk1"/>
              </a:solidFill>
            </a:endParaRPr>
          </a:p>
          <a:p>
            <a:pPr indent="-317500" lvl="1" marL="914400" marR="0" rtl="0" algn="l">
              <a:spcBef>
                <a:spcPts val="0"/>
              </a:spcBef>
              <a:spcAft>
                <a:spcPts val="0"/>
              </a:spcAft>
              <a:buClr>
                <a:schemeClr val="dk1"/>
              </a:buClr>
              <a:buSzPts val="1400"/>
              <a:buChar char="○"/>
            </a:pPr>
            <a:r>
              <a:rPr lang="en-US">
                <a:solidFill>
                  <a:schemeClr val="dk1"/>
                </a:solidFill>
              </a:rPr>
              <a:t>Simulated all designs on WEBench</a:t>
            </a:r>
            <a:endParaRPr>
              <a:solidFill>
                <a:schemeClr val="dk1"/>
              </a:solidFill>
            </a:endParaRPr>
          </a:p>
          <a:p>
            <a:pPr indent="-317500" lvl="1" marL="914400" marR="0" rtl="0" algn="l">
              <a:spcBef>
                <a:spcPts val="0"/>
              </a:spcBef>
              <a:spcAft>
                <a:spcPts val="0"/>
              </a:spcAft>
              <a:buClr>
                <a:schemeClr val="dk1"/>
              </a:buClr>
              <a:buSzPts val="1400"/>
              <a:buChar char="○"/>
            </a:pPr>
            <a:r>
              <a:rPr lang="en-US">
                <a:solidFill>
                  <a:schemeClr val="dk1"/>
                </a:solidFill>
              </a:rPr>
              <a:t>Designed </a:t>
            </a:r>
            <a:r>
              <a:rPr lang="en-US">
                <a:solidFill>
                  <a:schemeClr val="dk1"/>
                </a:solidFill>
              </a:rPr>
              <a:t>schematic</a:t>
            </a:r>
            <a:endParaRPr>
              <a:solidFill>
                <a:schemeClr val="dk1"/>
              </a:solidFill>
            </a:endParaRPr>
          </a:p>
          <a:p>
            <a:pPr indent="-317500" lvl="2" marL="1371600" marR="0" rtl="0" algn="l">
              <a:spcBef>
                <a:spcPts val="0"/>
              </a:spcBef>
              <a:spcAft>
                <a:spcPts val="0"/>
              </a:spcAft>
              <a:buClr>
                <a:schemeClr val="dk1"/>
              </a:buClr>
              <a:buSzPts val="1400"/>
              <a:buChar char="■"/>
            </a:pPr>
            <a:r>
              <a:rPr lang="en-US">
                <a:solidFill>
                  <a:schemeClr val="dk1"/>
                </a:solidFill>
              </a:rPr>
              <a:t>created necessary footprints</a:t>
            </a:r>
            <a:endParaRPr>
              <a:solidFill>
                <a:schemeClr val="dk1"/>
              </a:solidFill>
            </a:endParaRPr>
          </a:p>
          <a:p>
            <a:pPr indent="-317500" lvl="1" marL="914400" marR="0" rtl="0" algn="l">
              <a:spcBef>
                <a:spcPts val="0"/>
              </a:spcBef>
              <a:spcAft>
                <a:spcPts val="0"/>
              </a:spcAft>
              <a:buClr>
                <a:schemeClr val="dk1"/>
              </a:buClr>
              <a:buSzPts val="1400"/>
              <a:buChar char="○"/>
            </a:pPr>
            <a:r>
              <a:rPr lang="en-US">
                <a:solidFill>
                  <a:schemeClr val="dk1"/>
                </a:solidFill>
              </a:rPr>
              <a:t>Routed the board</a:t>
            </a:r>
            <a:endParaRPr>
              <a:solidFill>
                <a:schemeClr val="dk1"/>
              </a:solidFill>
            </a:endParaRPr>
          </a:p>
          <a:p>
            <a:pPr indent="-317500" lvl="1" marL="914400" marR="0" rtl="0" algn="l">
              <a:spcBef>
                <a:spcPts val="0"/>
              </a:spcBef>
              <a:spcAft>
                <a:spcPts val="0"/>
              </a:spcAft>
              <a:buClr>
                <a:schemeClr val="dk1"/>
              </a:buClr>
              <a:buSzPts val="1400"/>
              <a:buChar char="○"/>
            </a:pPr>
            <a:r>
              <a:rPr lang="en-US">
                <a:solidFill>
                  <a:schemeClr val="dk1"/>
                </a:solidFill>
              </a:rPr>
              <a:t>Soldered the board</a:t>
            </a:r>
            <a:endParaRPr>
              <a:solidFill>
                <a:schemeClr val="dk1"/>
              </a:solidFill>
            </a:endParaRPr>
          </a:p>
          <a:p>
            <a:pPr indent="0" lvl="0" marL="0" marR="0" rtl="0" algn="l">
              <a:spcBef>
                <a:spcPts val="0"/>
              </a:spcBef>
              <a:spcAft>
                <a:spcPts val="0"/>
              </a:spcAft>
              <a:buNone/>
            </a:pPr>
            <a:r>
              <a:rPr b="1" lang="en-US" u="sng">
                <a:solidFill>
                  <a:schemeClr val="dk1"/>
                </a:solidFill>
              </a:rPr>
              <a:t>Problems</a:t>
            </a:r>
            <a:endParaRPr b="1" u="sng">
              <a:solidFill>
                <a:schemeClr val="dk1"/>
              </a:solidFill>
            </a:endParaRPr>
          </a:p>
          <a:p>
            <a:pPr indent="-317500" lvl="0" marL="457200" marR="0" rtl="0" algn="l">
              <a:spcBef>
                <a:spcPts val="0"/>
              </a:spcBef>
              <a:spcAft>
                <a:spcPts val="0"/>
              </a:spcAft>
              <a:buClr>
                <a:schemeClr val="dk1"/>
              </a:buClr>
              <a:buSzPts val="1400"/>
              <a:buChar char="●"/>
            </a:pPr>
            <a:r>
              <a:rPr lang="en-US">
                <a:solidFill>
                  <a:schemeClr val="dk1"/>
                </a:solidFill>
              </a:rPr>
              <a:t>2 buck converter don’t output correct values</a:t>
            </a:r>
            <a:endParaRPr>
              <a:solidFill>
                <a:schemeClr val="dk1"/>
              </a:solidFill>
            </a:endParaRPr>
          </a:p>
          <a:p>
            <a:pPr indent="-317500" lvl="1" marL="914400" marR="0" rtl="0" algn="l">
              <a:spcBef>
                <a:spcPts val="0"/>
              </a:spcBef>
              <a:spcAft>
                <a:spcPts val="0"/>
              </a:spcAft>
              <a:buClr>
                <a:schemeClr val="dk1"/>
              </a:buClr>
              <a:buSzPts val="1400"/>
              <a:buChar char="○"/>
            </a:pPr>
            <a:r>
              <a:rPr lang="en-US">
                <a:solidFill>
                  <a:schemeClr val="dk1"/>
                </a:solidFill>
              </a:rPr>
              <a:t>1 converter is ~0.2 V off</a:t>
            </a:r>
            <a:endParaRPr>
              <a:solidFill>
                <a:schemeClr val="dk1"/>
              </a:solidFill>
            </a:endParaRPr>
          </a:p>
          <a:p>
            <a:pPr indent="-317500" lvl="1" marL="914400" marR="0" rtl="0" algn="l">
              <a:spcBef>
                <a:spcPts val="0"/>
              </a:spcBef>
              <a:spcAft>
                <a:spcPts val="0"/>
              </a:spcAft>
              <a:buClr>
                <a:schemeClr val="dk1"/>
              </a:buClr>
              <a:buSzPts val="1400"/>
              <a:buChar char="○"/>
            </a:pPr>
            <a:r>
              <a:rPr lang="en-US">
                <a:solidFill>
                  <a:schemeClr val="dk1"/>
                </a:solidFill>
              </a:rPr>
              <a:t>1 converter ~3 V off</a:t>
            </a:r>
            <a:endParaRPr>
              <a:solidFill>
                <a:schemeClr val="dk1"/>
              </a:solidFill>
            </a:endParaRPr>
          </a:p>
          <a:p>
            <a:pPr indent="-317500" lvl="0" marL="457200" marR="0" rtl="0" algn="l">
              <a:spcBef>
                <a:spcPts val="0"/>
              </a:spcBef>
              <a:spcAft>
                <a:spcPts val="0"/>
              </a:spcAft>
              <a:buClr>
                <a:schemeClr val="dk1"/>
              </a:buClr>
              <a:buSzPts val="1400"/>
              <a:buChar char="●"/>
            </a:pPr>
            <a:r>
              <a:rPr lang="en-US">
                <a:solidFill>
                  <a:schemeClr val="dk1"/>
                </a:solidFill>
              </a:rPr>
              <a:t>Battery died during testing</a:t>
            </a:r>
            <a:endParaRPr>
              <a:solidFill>
                <a:schemeClr val="dk1"/>
              </a:solidFill>
            </a:endParaRPr>
          </a:p>
          <a:p>
            <a:pPr indent="0" lvl="0" marL="0" marR="0" rtl="0" algn="l">
              <a:spcBef>
                <a:spcPts val="0"/>
              </a:spcBef>
              <a:spcAft>
                <a:spcPts val="0"/>
              </a:spcAft>
              <a:buNone/>
            </a:pPr>
            <a:r>
              <a:rPr b="1" lang="en-US" u="sng">
                <a:solidFill>
                  <a:schemeClr val="dk1"/>
                </a:solidFill>
              </a:rPr>
              <a:t>404 Plans</a:t>
            </a:r>
            <a:endParaRPr b="1" u="sng">
              <a:solidFill>
                <a:schemeClr val="dk1"/>
              </a:solidFill>
            </a:endParaRPr>
          </a:p>
          <a:p>
            <a:pPr indent="-317500" lvl="0" marL="457200" marR="0" rtl="0" algn="l">
              <a:spcBef>
                <a:spcPts val="0"/>
              </a:spcBef>
              <a:spcAft>
                <a:spcPts val="0"/>
              </a:spcAft>
              <a:buClr>
                <a:schemeClr val="dk1"/>
              </a:buClr>
              <a:buSzPts val="1400"/>
              <a:buChar char="●"/>
            </a:pPr>
            <a:r>
              <a:rPr lang="en-US">
                <a:solidFill>
                  <a:schemeClr val="dk1"/>
                </a:solidFill>
              </a:rPr>
              <a:t>Improve board if needed</a:t>
            </a:r>
            <a:endParaRPr>
              <a:solidFill>
                <a:schemeClr val="dk1"/>
              </a:solidFill>
            </a:endParaRPr>
          </a:p>
          <a:p>
            <a:pPr indent="-317500" lvl="0" marL="457200" marR="0" rtl="0" algn="l">
              <a:spcBef>
                <a:spcPts val="0"/>
              </a:spcBef>
              <a:spcAft>
                <a:spcPts val="0"/>
              </a:spcAft>
              <a:buClr>
                <a:schemeClr val="dk1"/>
              </a:buClr>
              <a:buSzPts val="1400"/>
              <a:buChar char="●"/>
            </a:pPr>
            <a:r>
              <a:rPr lang="en-US">
                <a:solidFill>
                  <a:schemeClr val="dk1"/>
                </a:solidFill>
              </a:rPr>
              <a:t>Help with camera integration</a:t>
            </a:r>
            <a:endParaRPr>
              <a:solidFill>
                <a:schemeClr val="dk1"/>
              </a:solidFill>
            </a:endParaRPr>
          </a:p>
        </p:txBody>
      </p:sp>
      <p:pic>
        <p:nvPicPr>
          <p:cNvPr id="102" name="Google Shape;102;p6"/>
          <p:cNvPicPr preferRelativeResize="0"/>
          <p:nvPr/>
        </p:nvPicPr>
        <p:blipFill>
          <a:blip r:embed="rId3">
            <a:alphaModFix/>
          </a:blip>
          <a:stretch>
            <a:fillRect/>
          </a:stretch>
        </p:blipFill>
        <p:spPr>
          <a:xfrm>
            <a:off x="5004400" y="1482425"/>
            <a:ext cx="3816800" cy="2649049"/>
          </a:xfrm>
          <a:prstGeom prst="rect">
            <a:avLst/>
          </a:prstGeom>
          <a:noFill/>
          <a:ln>
            <a:noFill/>
          </a:ln>
        </p:spPr>
      </p:pic>
      <p:pic>
        <p:nvPicPr>
          <p:cNvPr id="103" name="Google Shape;103;p6"/>
          <p:cNvPicPr preferRelativeResize="0"/>
          <p:nvPr/>
        </p:nvPicPr>
        <p:blipFill>
          <a:blip r:embed="rId4">
            <a:alphaModFix/>
          </a:blip>
          <a:stretch>
            <a:fillRect/>
          </a:stretch>
        </p:blipFill>
        <p:spPr>
          <a:xfrm>
            <a:off x="5678825" y="4131475"/>
            <a:ext cx="3142375" cy="2415049"/>
          </a:xfrm>
          <a:prstGeom prst="rect">
            <a:avLst/>
          </a:prstGeom>
          <a:noFill/>
          <a:ln>
            <a:noFill/>
          </a:ln>
        </p:spPr>
      </p:pic>
      <p:pic>
        <p:nvPicPr>
          <p:cNvPr id="104" name="Google Shape;104;p6" title="IMG_5599.HEIC"/>
          <p:cNvPicPr preferRelativeResize="0"/>
          <p:nvPr/>
        </p:nvPicPr>
        <p:blipFill rotWithShape="1">
          <a:blip r:embed="rId5">
            <a:alphaModFix/>
          </a:blip>
          <a:srcRect b="19901" l="26384" r="20108" t="51229"/>
          <a:stretch/>
        </p:blipFill>
        <p:spPr>
          <a:xfrm>
            <a:off x="3155675" y="3931250"/>
            <a:ext cx="2523151" cy="172047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g3176f9cad19_0_5"/>
          <p:cNvSpPr txBox="1"/>
          <p:nvPr>
            <p:ph type="title"/>
          </p:nvPr>
        </p:nvSpPr>
        <p:spPr>
          <a:xfrm>
            <a:off x="457200" y="738827"/>
            <a:ext cx="8229600" cy="8037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3200"/>
              <a:buFont typeface="Arial"/>
              <a:buNone/>
            </a:pPr>
            <a:r>
              <a:rPr lang="en-US"/>
              <a:t>Thermal Sensor/PCB (Julia)</a:t>
            </a:r>
            <a:endParaRPr/>
          </a:p>
        </p:txBody>
      </p:sp>
      <p:pic>
        <p:nvPicPr>
          <p:cNvPr id="110" name="Google Shape;110;g3176f9cad19_0_5"/>
          <p:cNvPicPr preferRelativeResize="0"/>
          <p:nvPr/>
        </p:nvPicPr>
        <p:blipFill>
          <a:blip r:embed="rId3">
            <a:alphaModFix/>
          </a:blip>
          <a:stretch>
            <a:fillRect/>
          </a:stretch>
        </p:blipFill>
        <p:spPr>
          <a:xfrm>
            <a:off x="232500" y="1458350"/>
            <a:ext cx="3568574" cy="2676426"/>
          </a:xfrm>
          <a:prstGeom prst="rect">
            <a:avLst/>
          </a:prstGeom>
          <a:noFill/>
          <a:ln>
            <a:noFill/>
          </a:ln>
        </p:spPr>
      </p:pic>
      <p:sp>
        <p:nvSpPr>
          <p:cNvPr id="111" name="Google Shape;111;g3176f9cad19_0_5"/>
          <p:cNvSpPr txBox="1"/>
          <p:nvPr/>
        </p:nvSpPr>
        <p:spPr>
          <a:xfrm>
            <a:off x="2265975" y="1458350"/>
            <a:ext cx="1221300" cy="300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chemeClr val="dk1"/>
                </a:solidFill>
              </a:rPr>
              <a:t>VDDIO</a:t>
            </a:r>
            <a:endParaRPr b="1">
              <a:solidFill>
                <a:schemeClr val="dk1"/>
              </a:solidFill>
            </a:endParaRPr>
          </a:p>
        </p:txBody>
      </p:sp>
      <p:pic>
        <p:nvPicPr>
          <p:cNvPr id="112" name="Google Shape;112;g3176f9cad19_0_5"/>
          <p:cNvPicPr preferRelativeResize="0"/>
          <p:nvPr/>
        </p:nvPicPr>
        <p:blipFill>
          <a:blip r:embed="rId4">
            <a:alphaModFix/>
          </a:blip>
          <a:stretch>
            <a:fillRect/>
          </a:stretch>
        </p:blipFill>
        <p:spPr>
          <a:xfrm>
            <a:off x="232500" y="4181549"/>
            <a:ext cx="3568574" cy="2676449"/>
          </a:xfrm>
          <a:prstGeom prst="rect">
            <a:avLst/>
          </a:prstGeom>
          <a:noFill/>
          <a:ln>
            <a:noFill/>
          </a:ln>
        </p:spPr>
      </p:pic>
      <p:sp>
        <p:nvSpPr>
          <p:cNvPr id="113" name="Google Shape;113;g3176f9cad19_0_5"/>
          <p:cNvSpPr txBox="1"/>
          <p:nvPr/>
        </p:nvSpPr>
        <p:spPr>
          <a:xfrm>
            <a:off x="2265975" y="4181550"/>
            <a:ext cx="1221300" cy="300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chemeClr val="dk1"/>
                </a:solidFill>
              </a:rPr>
              <a:t>ESP32</a:t>
            </a:r>
            <a:endParaRPr b="1">
              <a:solidFill>
                <a:schemeClr val="dk1"/>
              </a:solidFill>
            </a:endParaRPr>
          </a:p>
        </p:txBody>
      </p:sp>
      <p:pic>
        <p:nvPicPr>
          <p:cNvPr id="114" name="Google Shape;114;g3176f9cad19_0_5"/>
          <p:cNvPicPr preferRelativeResize="0"/>
          <p:nvPr/>
        </p:nvPicPr>
        <p:blipFill>
          <a:blip r:embed="rId5">
            <a:alphaModFix/>
          </a:blip>
          <a:stretch>
            <a:fillRect/>
          </a:stretch>
        </p:blipFill>
        <p:spPr>
          <a:xfrm>
            <a:off x="3843350" y="1458350"/>
            <a:ext cx="3568574" cy="2676426"/>
          </a:xfrm>
          <a:prstGeom prst="rect">
            <a:avLst/>
          </a:prstGeom>
          <a:noFill/>
          <a:ln>
            <a:noFill/>
          </a:ln>
        </p:spPr>
      </p:pic>
      <p:sp>
        <p:nvSpPr>
          <p:cNvPr id="115" name="Google Shape;115;g3176f9cad19_0_5"/>
          <p:cNvSpPr txBox="1"/>
          <p:nvPr/>
        </p:nvSpPr>
        <p:spPr>
          <a:xfrm>
            <a:off x="5732225" y="1458350"/>
            <a:ext cx="1221300" cy="300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chemeClr val="dk1"/>
                </a:solidFill>
              </a:rPr>
              <a:t>VDD</a:t>
            </a:r>
            <a:endParaRPr b="1">
              <a:solidFill>
                <a:schemeClr val="dk1"/>
              </a:solidFill>
            </a:endParaRPr>
          </a:p>
        </p:txBody>
      </p:sp>
      <p:pic>
        <p:nvPicPr>
          <p:cNvPr id="116" name="Google Shape;116;g3176f9cad19_0_5"/>
          <p:cNvPicPr preferRelativeResize="0"/>
          <p:nvPr/>
        </p:nvPicPr>
        <p:blipFill>
          <a:blip r:embed="rId6">
            <a:alphaModFix/>
          </a:blip>
          <a:stretch>
            <a:fillRect/>
          </a:stretch>
        </p:blipFill>
        <p:spPr>
          <a:xfrm>
            <a:off x="3801075" y="4134775"/>
            <a:ext cx="3568574" cy="2676426"/>
          </a:xfrm>
          <a:prstGeom prst="rect">
            <a:avLst/>
          </a:prstGeom>
          <a:noFill/>
          <a:ln>
            <a:noFill/>
          </a:ln>
        </p:spPr>
      </p:pic>
      <p:sp>
        <p:nvSpPr>
          <p:cNvPr id="117" name="Google Shape;117;g3176f9cad19_0_5"/>
          <p:cNvSpPr txBox="1"/>
          <p:nvPr/>
        </p:nvSpPr>
        <p:spPr>
          <a:xfrm>
            <a:off x="5772275" y="4181550"/>
            <a:ext cx="1221300" cy="300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chemeClr val="dk1"/>
                </a:solidFill>
              </a:rPr>
              <a:t>VDDC</a:t>
            </a:r>
            <a:endParaRPr b="1">
              <a:solidFill>
                <a:schemeClr val="dk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g315fcb33841_0_12"/>
          <p:cNvSpPr txBox="1"/>
          <p:nvPr>
            <p:ph type="title"/>
          </p:nvPr>
        </p:nvSpPr>
        <p:spPr>
          <a:xfrm>
            <a:off x="457200" y="738827"/>
            <a:ext cx="8229600" cy="8037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3200"/>
              <a:buFont typeface="Arial"/>
              <a:buNone/>
            </a:pPr>
            <a:r>
              <a:rPr lang="en-US"/>
              <a:t>Thermal Sensor/PCB (Julia)</a:t>
            </a:r>
            <a:endParaRPr/>
          </a:p>
        </p:txBody>
      </p:sp>
      <p:pic>
        <p:nvPicPr>
          <p:cNvPr id="123" name="Google Shape;123;g315fcb33841_0_12"/>
          <p:cNvPicPr preferRelativeResize="0"/>
          <p:nvPr/>
        </p:nvPicPr>
        <p:blipFill>
          <a:blip r:embed="rId3">
            <a:alphaModFix/>
          </a:blip>
          <a:stretch>
            <a:fillRect/>
          </a:stretch>
        </p:blipFill>
        <p:spPr>
          <a:xfrm rot="-5400000">
            <a:off x="600687" y="1012913"/>
            <a:ext cx="1783650" cy="2668224"/>
          </a:xfrm>
          <a:prstGeom prst="rect">
            <a:avLst/>
          </a:prstGeom>
          <a:noFill/>
          <a:ln>
            <a:noFill/>
          </a:ln>
        </p:spPr>
      </p:pic>
      <p:sp>
        <p:nvSpPr>
          <p:cNvPr id="124" name="Google Shape;124;g315fcb33841_0_12"/>
          <p:cNvSpPr txBox="1"/>
          <p:nvPr/>
        </p:nvSpPr>
        <p:spPr>
          <a:xfrm>
            <a:off x="894325" y="1455200"/>
            <a:ext cx="1932300" cy="40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200" u="sng">
                <a:solidFill>
                  <a:schemeClr val="lt1"/>
                </a:solidFill>
              </a:rPr>
              <a:t>Battery Unplugged</a:t>
            </a:r>
            <a:endParaRPr sz="1200" u="sng">
              <a:solidFill>
                <a:schemeClr val="lt1"/>
              </a:solidFill>
            </a:endParaRPr>
          </a:p>
          <a:p>
            <a:pPr indent="-304800" lvl="0" marL="457200" rtl="0" algn="l">
              <a:spcBef>
                <a:spcPts val="0"/>
              </a:spcBef>
              <a:spcAft>
                <a:spcPts val="0"/>
              </a:spcAft>
              <a:buClr>
                <a:schemeClr val="lt1"/>
              </a:buClr>
              <a:buSzPts val="1200"/>
              <a:buChar char="-"/>
            </a:pPr>
            <a:r>
              <a:rPr lang="en-US" sz="1200">
                <a:solidFill>
                  <a:schemeClr val="lt1"/>
                </a:solidFill>
              </a:rPr>
              <a:t>nominal voltage ~3.7 V</a:t>
            </a:r>
            <a:endParaRPr sz="1200">
              <a:solidFill>
                <a:schemeClr val="lt1"/>
              </a:solidFill>
            </a:endParaRPr>
          </a:p>
        </p:txBody>
      </p:sp>
      <p:pic>
        <p:nvPicPr>
          <p:cNvPr id="125" name="Google Shape;125;g315fcb33841_0_12"/>
          <p:cNvPicPr preferRelativeResize="0"/>
          <p:nvPr/>
        </p:nvPicPr>
        <p:blipFill>
          <a:blip r:embed="rId4">
            <a:alphaModFix/>
          </a:blip>
          <a:stretch>
            <a:fillRect/>
          </a:stretch>
        </p:blipFill>
        <p:spPr>
          <a:xfrm rot="-5400000">
            <a:off x="391112" y="3006138"/>
            <a:ext cx="2202800" cy="2668225"/>
          </a:xfrm>
          <a:prstGeom prst="rect">
            <a:avLst/>
          </a:prstGeom>
          <a:noFill/>
          <a:ln>
            <a:noFill/>
          </a:ln>
        </p:spPr>
      </p:pic>
      <p:sp>
        <p:nvSpPr>
          <p:cNvPr id="126" name="Google Shape;126;g315fcb33841_0_12"/>
          <p:cNvSpPr txBox="1"/>
          <p:nvPr/>
        </p:nvSpPr>
        <p:spPr>
          <a:xfrm>
            <a:off x="894325" y="3238850"/>
            <a:ext cx="1932300" cy="40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200" u="sng">
                <a:solidFill>
                  <a:schemeClr val="lt1"/>
                </a:solidFill>
              </a:rPr>
              <a:t>Battery Plugged In</a:t>
            </a:r>
            <a:endParaRPr sz="1200" u="sng">
              <a:solidFill>
                <a:schemeClr val="lt1"/>
              </a:solidFill>
            </a:endParaRPr>
          </a:p>
          <a:p>
            <a:pPr indent="-304800" lvl="0" marL="457200" rtl="0" algn="l">
              <a:spcBef>
                <a:spcPts val="0"/>
              </a:spcBef>
              <a:spcAft>
                <a:spcPts val="0"/>
              </a:spcAft>
              <a:buClr>
                <a:schemeClr val="lt1"/>
              </a:buClr>
              <a:buSzPts val="1200"/>
              <a:buChar char="-"/>
            </a:pPr>
            <a:r>
              <a:rPr lang="en-US" sz="1200">
                <a:solidFill>
                  <a:schemeClr val="lt1"/>
                </a:solidFill>
              </a:rPr>
              <a:t>nominal voltage ~3.7 V</a:t>
            </a:r>
            <a:endParaRPr sz="1200">
              <a:solidFill>
                <a:schemeClr val="lt1"/>
              </a:solidFill>
            </a:endParaRPr>
          </a:p>
        </p:txBody>
      </p:sp>
      <p:pic>
        <p:nvPicPr>
          <p:cNvPr id="127" name="Google Shape;127;g315fcb33841_0_12"/>
          <p:cNvPicPr preferRelativeResize="0"/>
          <p:nvPr/>
        </p:nvPicPr>
        <p:blipFill>
          <a:blip r:embed="rId5">
            <a:alphaModFix/>
          </a:blip>
          <a:stretch>
            <a:fillRect/>
          </a:stretch>
        </p:blipFill>
        <p:spPr>
          <a:xfrm rot="-5400000">
            <a:off x="3201263" y="1080550"/>
            <a:ext cx="1783675" cy="2532950"/>
          </a:xfrm>
          <a:prstGeom prst="rect">
            <a:avLst/>
          </a:prstGeom>
          <a:noFill/>
          <a:ln>
            <a:noFill/>
          </a:ln>
        </p:spPr>
      </p:pic>
      <p:sp>
        <p:nvSpPr>
          <p:cNvPr id="128" name="Google Shape;128;g315fcb33841_0_12"/>
          <p:cNvSpPr txBox="1"/>
          <p:nvPr/>
        </p:nvSpPr>
        <p:spPr>
          <a:xfrm>
            <a:off x="3705975" y="1455200"/>
            <a:ext cx="1932300" cy="40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200" u="sng">
                <a:solidFill>
                  <a:schemeClr val="lt1"/>
                </a:solidFill>
              </a:rPr>
              <a:t>Input Tested on </a:t>
            </a:r>
            <a:r>
              <a:rPr lang="en-US" sz="1200" u="sng">
                <a:solidFill>
                  <a:schemeClr val="lt1"/>
                </a:solidFill>
              </a:rPr>
              <a:t>Components</a:t>
            </a:r>
            <a:endParaRPr sz="1200" u="sng">
              <a:solidFill>
                <a:schemeClr val="lt1"/>
              </a:solidFill>
            </a:endParaRPr>
          </a:p>
          <a:p>
            <a:pPr indent="-304800" lvl="0" marL="457200" rtl="0" algn="l">
              <a:spcBef>
                <a:spcPts val="0"/>
              </a:spcBef>
              <a:spcAft>
                <a:spcPts val="0"/>
              </a:spcAft>
              <a:buClr>
                <a:schemeClr val="lt1"/>
              </a:buClr>
              <a:buSzPts val="1200"/>
              <a:buChar char="-"/>
            </a:pPr>
            <a:r>
              <a:rPr lang="en-US" sz="1200">
                <a:solidFill>
                  <a:schemeClr val="lt1"/>
                </a:solidFill>
              </a:rPr>
              <a:t>nominal voltage ~3.7 V</a:t>
            </a:r>
            <a:endParaRPr sz="1200">
              <a:solidFill>
                <a:schemeClr val="lt1"/>
              </a:solidFill>
            </a:endParaRPr>
          </a:p>
        </p:txBody>
      </p:sp>
      <p:pic>
        <p:nvPicPr>
          <p:cNvPr id="129" name="Google Shape;129;g315fcb33841_0_12"/>
          <p:cNvPicPr preferRelativeResize="0"/>
          <p:nvPr/>
        </p:nvPicPr>
        <p:blipFill>
          <a:blip r:embed="rId6">
            <a:alphaModFix/>
          </a:blip>
          <a:stretch>
            <a:fillRect/>
          </a:stretch>
        </p:blipFill>
        <p:spPr>
          <a:xfrm rot="-5400000">
            <a:off x="3156338" y="2909138"/>
            <a:ext cx="1873525" cy="2532950"/>
          </a:xfrm>
          <a:prstGeom prst="rect">
            <a:avLst/>
          </a:prstGeom>
          <a:noFill/>
          <a:ln>
            <a:noFill/>
          </a:ln>
        </p:spPr>
      </p:pic>
      <p:sp>
        <p:nvSpPr>
          <p:cNvPr id="130" name="Google Shape;130;g315fcb33841_0_12"/>
          <p:cNvSpPr txBox="1"/>
          <p:nvPr/>
        </p:nvSpPr>
        <p:spPr>
          <a:xfrm>
            <a:off x="2826625" y="4139988"/>
            <a:ext cx="1932300" cy="40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200" u="sng">
                <a:solidFill>
                  <a:schemeClr val="lt1"/>
                </a:solidFill>
              </a:rPr>
              <a:t>Output</a:t>
            </a:r>
            <a:r>
              <a:rPr lang="en-US" sz="1200" u="sng">
                <a:solidFill>
                  <a:schemeClr val="lt1"/>
                </a:solidFill>
              </a:rPr>
              <a:t> #1 Voltage to VDDIO</a:t>
            </a:r>
            <a:endParaRPr sz="1200" u="sng">
              <a:solidFill>
                <a:schemeClr val="lt1"/>
              </a:solidFill>
            </a:endParaRPr>
          </a:p>
          <a:p>
            <a:pPr indent="-304800" lvl="0" marL="457200" rtl="0" algn="l">
              <a:spcBef>
                <a:spcPts val="0"/>
              </a:spcBef>
              <a:spcAft>
                <a:spcPts val="0"/>
              </a:spcAft>
              <a:buClr>
                <a:schemeClr val="lt1"/>
              </a:buClr>
              <a:buSzPts val="1200"/>
              <a:buChar char="-"/>
            </a:pPr>
            <a:r>
              <a:rPr lang="en-US" sz="1200">
                <a:solidFill>
                  <a:schemeClr val="lt1"/>
                </a:solidFill>
              </a:rPr>
              <a:t>Expected output</a:t>
            </a:r>
            <a:r>
              <a:rPr lang="en-US" sz="1200">
                <a:solidFill>
                  <a:schemeClr val="lt1"/>
                </a:solidFill>
              </a:rPr>
              <a:t> ~3.1 V</a:t>
            </a:r>
            <a:endParaRPr sz="1200">
              <a:solidFill>
                <a:schemeClr val="lt1"/>
              </a:solidFill>
            </a:endParaRPr>
          </a:p>
        </p:txBody>
      </p:sp>
      <p:pic>
        <p:nvPicPr>
          <p:cNvPr id="131" name="Google Shape;131;g315fcb33841_0_12"/>
          <p:cNvPicPr preferRelativeResize="0"/>
          <p:nvPr/>
        </p:nvPicPr>
        <p:blipFill>
          <a:blip r:embed="rId7">
            <a:alphaModFix/>
          </a:blip>
          <a:stretch>
            <a:fillRect/>
          </a:stretch>
        </p:blipFill>
        <p:spPr>
          <a:xfrm rot="-5400000">
            <a:off x="5567495" y="1247280"/>
            <a:ext cx="1895825" cy="2311675"/>
          </a:xfrm>
          <a:prstGeom prst="rect">
            <a:avLst/>
          </a:prstGeom>
          <a:noFill/>
          <a:ln>
            <a:noFill/>
          </a:ln>
        </p:spPr>
      </p:pic>
      <p:sp>
        <p:nvSpPr>
          <p:cNvPr id="132" name="Google Shape;132;g315fcb33841_0_12"/>
          <p:cNvSpPr txBox="1"/>
          <p:nvPr/>
        </p:nvSpPr>
        <p:spPr>
          <a:xfrm>
            <a:off x="5549263" y="2202850"/>
            <a:ext cx="1932300" cy="40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200" u="sng">
                <a:solidFill>
                  <a:schemeClr val="lt1"/>
                </a:solidFill>
              </a:rPr>
              <a:t>Output #2 Voltage to VDDC</a:t>
            </a:r>
            <a:endParaRPr sz="1200" u="sng">
              <a:solidFill>
                <a:schemeClr val="lt1"/>
              </a:solidFill>
            </a:endParaRPr>
          </a:p>
          <a:p>
            <a:pPr indent="-304800" lvl="0" marL="457200" rtl="0" algn="l">
              <a:spcBef>
                <a:spcPts val="0"/>
              </a:spcBef>
              <a:spcAft>
                <a:spcPts val="0"/>
              </a:spcAft>
              <a:buClr>
                <a:schemeClr val="lt1"/>
              </a:buClr>
              <a:buSzPts val="1200"/>
              <a:buChar char="-"/>
            </a:pPr>
            <a:r>
              <a:rPr lang="en-US" sz="1200">
                <a:solidFill>
                  <a:schemeClr val="lt1"/>
                </a:solidFill>
              </a:rPr>
              <a:t>Expected output ~1.2 V</a:t>
            </a:r>
            <a:endParaRPr sz="1200">
              <a:solidFill>
                <a:schemeClr val="lt1"/>
              </a:solidFill>
            </a:endParaRPr>
          </a:p>
        </p:txBody>
      </p:sp>
      <p:pic>
        <p:nvPicPr>
          <p:cNvPr id="133" name="Google Shape;133;g315fcb33841_0_12"/>
          <p:cNvPicPr preferRelativeResize="0"/>
          <p:nvPr/>
        </p:nvPicPr>
        <p:blipFill>
          <a:blip r:embed="rId8">
            <a:alphaModFix/>
          </a:blip>
          <a:stretch>
            <a:fillRect/>
          </a:stretch>
        </p:blipFill>
        <p:spPr>
          <a:xfrm rot="-5400000">
            <a:off x="5508338" y="3202263"/>
            <a:ext cx="1995150" cy="2292675"/>
          </a:xfrm>
          <a:prstGeom prst="rect">
            <a:avLst/>
          </a:prstGeom>
          <a:noFill/>
          <a:ln>
            <a:noFill/>
          </a:ln>
        </p:spPr>
      </p:pic>
      <p:sp>
        <p:nvSpPr>
          <p:cNvPr id="134" name="Google Shape;134;g315fcb33841_0_12"/>
          <p:cNvSpPr txBox="1"/>
          <p:nvPr/>
        </p:nvSpPr>
        <p:spPr>
          <a:xfrm>
            <a:off x="5549263" y="4047225"/>
            <a:ext cx="1932300" cy="40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200" u="sng">
                <a:solidFill>
                  <a:schemeClr val="lt1"/>
                </a:solidFill>
              </a:rPr>
              <a:t>Output #3 Voltage to VDD</a:t>
            </a:r>
            <a:endParaRPr sz="1200" u="sng">
              <a:solidFill>
                <a:schemeClr val="lt1"/>
              </a:solidFill>
            </a:endParaRPr>
          </a:p>
          <a:p>
            <a:pPr indent="-304800" lvl="0" marL="457200" rtl="0" algn="l">
              <a:spcBef>
                <a:spcPts val="0"/>
              </a:spcBef>
              <a:spcAft>
                <a:spcPts val="0"/>
              </a:spcAft>
              <a:buClr>
                <a:schemeClr val="lt1"/>
              </a:buClr>
              <a:buSzPts val="1200"/>
              <a:buChar char="-"/>
            </a:pPr>
            <a:r>
              <a:rPr lang="en-US" sz="1200">
                <a:solidFill>
                  <a:schemeClr val="lt1"/>
                </a:solidFill>
              </a:rPr>
              <a:t>Expected output ~2.8 V</a:t>
            </a:r>
            <a:endParaRPr sz="1200">
              <a:solidFill>
                <a:schemeClr val="lt1"/>
              </a:solidFill>
            </a:endParaRPr>
          </a:p>
        </p:txBody>
      </p:sp>
      <p:pic>
        <p:nvPicPr>
          <p:cNvPr id="135" name="Google Shape;135;g315fcb33841_0_12"/>
          <p:cNvPicPr preferRelativeResize="0"/>
          <p:nvPr/>
        </p:nvPicPr>
        <p:blipFill>
          <a:blip r:embed="rId9">
            <a:alphaModFix/>
          </a:blip>
          <a:stretch>
            <a:fillRect/>
          </a:stretch>
        </p:blipFill>
        <p:spPr>
          <a:xfrm rot="-5400000">
            <a:off x="3089513" y="4778263"/>
            <a:ext cx="1786925" cy="2312700"/>
          </a:xfrm>
          <a:prstGeom prst="rect">
            <a:avLst/>
          </a:prstGeom>
          <a:noFill/>
          <a:ln>
            <a:noFill/>
          </a:ln>
        </p:spPr>
      </p:pic>
      <p:sp>
        <p:nvSpPr>
          <p:cNvPr id="136" name="Google Shape;136;g315fcb33841_0_12"/>
          <p:cNvSpPr txBox="1"/>
          <p:nvPr/>
        </p:nvSpPr>
        <p:spPr>
          <a:xfrm>
            <a:off x="3126938" y="5871550"/>
            <a:ext cx="1932300" cy="40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200" u="sng">
                <a:solidFill>
                  <a:schemeClr val="lt1"/>
                </a:solidFill>
              </a:rPr>
              <a:t>Output #4 Voltage to VDD</a:t>
            </a:r>
            <a:endParaRPr sz="1200" u="sng">
              <a:solidFill>
                <a:schemeClr val="lt1"/>
              </a:solidFill>
            </a:endParaRPr>
          </a:p>
          <a:p>
            <a:pPr indent="-304800" lvl="0" marL="457200" rtl="0" algn="l">
              <a:spcBef>
                <a:spcPts val="0"/>
              </a:spcBef>
              <a:spcAft>
                <a:spcPts val="0"/>
              </a:spcAft>
              <a:buClr>
                <a:schemeClr val="lt1"/>
              </a:buClr>
              <a:buSzPts val="1200"/>
              <a:buChar char="-"/>
            </a:pPr>
            <a:r>
              <a:rPr lang="en-US" sz="1200">
                <a:solidFill>
                  <a:schemeClr val="lt1"/>
                </a:solidFill>
              </a:rPr>
              <a:t>Expected output ~3.3 V</a:t>
            </a:r>
            <a:endParaRPr sz="1200">
              <a:solidFill>
                <a:schemeClr val="lt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g3176f9cad19_0_9"/>
          <p:cNvSpPr txBox="1"/>
          <p:nvPr>
            <p:ph type="title"/>
          </p:nvPr>
        </p:nvSpPr>
        <p:spPr>
          <a:xfrm>
            <a:off x="457200" y="1049177"/>
            <a:ext cx="8229600" cy="8037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SzPts val="3200"/>
              <a:buNone/>
            </a:pPr>
            <a:r>
              <a:rPr lang="en-US"/>
              <a:t>Microcontroller (Blake)</a:t>
            </a:r>
            <a:endParaRPr/>
          </a:p>
        </p:txBody>
      </p:sp>
      <p:pic>
        <p:nvPicPr>
          <p:cNvPr id="142" name="Google Shape;142;g3176f9cad19_0_9"/>
          <p:cNvPicPr preferRelativeResize="0"/>
          <p:nvPr/>
        </p:nvPicPr>
        <p:blipFill rotWithShape="1">
          <a:blip r:embed="rId3">
            <a:alphaModFix/>
          </a:blip>
          <a:srcRect b="0" l="23706" r="22889" t="12249"/>
          <a:stretch/>
        </p:blipFill>
        <p:spPr>
          <a:xfrm>
            <a:off x="5508650" y="2321575"/>
            <a:ext cx="3178151" cy="2732149"/>
          </a:xfrm>
          <a:prstGeom prst="rect">
            <a:avLst/>
          </a:prstGeom>
          <a:noFill/>
          <a:ln>
            <a:noFill/>
          </a:ln>
        </p:spPr>
      </p:pic>
      <p:sp>
        <p:nvSpPr>
          <p:cNvPr id="143" name="Google Shape;143;g3176f9cad19_0_9"/>
          <p:cNvSpPr txBox="1"/>
          <p:nvPr/>
        </p:nvSpPr>
        <p:spPr>
          <a:xfrm>
            <a:off x="5656800" y="4554225"/>
            <a:ext cx="2833200" cy="49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US" sz="1000">
                <a:solidFill>
                  <a:schemeClr val="dk1"/>
                </a:solidFill>
              </a:rPr>
              <a:t>Figure </a:t>
            </a:r>
            <a:r>
              <a:rPr i="1" lang="en-US" sz="1000">
                <a:solidFill>
                  <a:schemeClr val="dk1"/>
                </a:solidFill>
              </a:rPr>
              <a:t>taken from FLiR Lepton Datasheet</a:t>
            </a:r>
            <a:endParaRPr i="1" sz="1000">
              <a:solidFill>
                <a:schemeClr val="dk1"/>
              </a:solidFill>
            </a:endParaRPr>
          </a:p>
        </p:txBody>
      </p:sp>
      <p:sp>
        <p:nvSpPr>
          <p:cNvPr id="144" name="Google Shape;144;g3176f9cad19_0_9"/>
          <p:cNvSpPr txBox="1"/>
          <p:nvPr/>
        </p:nvSpPr>
        <p:spPr>
          <a:xfrm>
            <a:off x="305775" y="1852875"/>
            <a:ext cx="4364100" cy="447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2000">
                <a:solidFill>
                  <a:schemeClr val="dk1"/>
                </a:solidFill>
              </a:rPr>
              <a:t>Receiving</a:t>
            </a:r>
            <a:r>
              <a:rPr b="1" lang="en-US" sz="2000">
                <a:solidFill>
                  <a:schemeClr val="dk1"/>
                </a:solidFill>
              </a:rPr>
              <a:t> Camera Data</a:t>
            </a:r>
            <a:endParaRPr b="1" sz="2000">
              <a:solidFill>
                <a:schemeClr val="dk1"/>
              </a:solidFill>
            </a:endParaRPr>
          </a:p>
          <a:p>
            <a:pPr indent="-355600" lvl="0" marL="457200" rtl="0" algn="l">
              <a:spcBef>
                <a:spcPts val="0"/>
              </a:spcBef>
              <a:spcAft>
                <a:spcPts val="0"/>
              </a:spcAft>
              <a:buClr>
                <a:schemeClr val="dk1"/>
              </a:buClr>
              <a:buSzPts val="2000"/>
              <a:buChar char="●"/>
            </a:pPr>
            <a:r>
              <a:rPr lang="en-US" sz="2000">
                <a:solidFill>
                  <a:schemeClr val="dk1"/>
                </a:solidFill>
              </a:rPr>
              <a:t>Each segment has 60 packets with a packet ID from 0-59</a:t>
            </a:r>
            <a:endParaRPr sz="2000">
              <a:solidFill>
                <a:schemeClr val="dk1"/>
              </a:solidFill>
            </a:endParaRPr>
          </a:p>
          <a:p>
            <a:pPr indent="0" lvl="0" marL="457200" rtl="0" algn="l">
              <a:spcBef>
                <a:spcPts val="0"/>
              </a:spcBef>
              <a:spcAft>
                <a:spcPts val="0"/>
              </a:spcAft>
              <a:buNone/>
            </a:pPr>
            <a:r>
              <a:t/>
            </a:r>
            <a:endParaRPr sz="2000">
              <a:solidFill>
                <a:schemeClr val="dk1"/>
              </a:solidFill>
            </a:endParaRPr>
          </a:p>
          <a:p>
            <a:pPr indent="-355600" lvl="0" marL="457200" rtl="0" algn="l">
              <a:spcBef>
                <a:spcPts val="0"/>
              </a:spcBef>
              <a:spcAft>
                <a:spcPts val="0"/>
              </a:spcAft>
              <a:buClr>
                <a:schemeClr val="dk1"/>
              </a:buClr>
              <a:buSzPts val="2000"/>
              <a:buChar char="●"/>
            </a:pPr>
            <a:r>
              <a:rPr lang="en-US" sz="2000">
                <a:solidFill>
                  <a:schemeClr val="dk1"/>
                </a:solidFill>
              </a:rPr>
              <a:t>Each segment has a segment ID on 20th packet from 1-4</a:t>
            </a:r>
            <a:endParaRPr sz="2000">
              <a:solidFill>
                <a:schemeClr val="dk1"/>
              </a:solidFill>
            </a:endParaRPr>
          </a:p>
        </p:txBody>
      </p:sp>
      <p:pic>
        <p:nvPicPr>
          <p:cNvPr id="145" name="Google Shape;145;g3176f9cad19_0_9"/>
          <p:cNvPicPr preferRelativeResize="0"/>
          <p:nvPr/>
        </p:nvPicPr>
        <p:blipFill>
          <a:blip r:embed="rId4">
            <a:alphaModFix/>
          </a:blip>
          <a:stretch>
            <a:fillRect/>
          </a:stretch>
        </p:blipFill>
        <p:spPr>
          <a:xfrm>
            <a:off x="410925" y="4110750"/>
            <a:ext cx="5052798" cy="2377450"/>
          </a:xfrm>
          <a:prstGeom prst="rect">
            <a:avLst/>
          </a:prstGeom>
          <a:noFill/>
          <a:ln>
            <a:noFill/>
          </a:ln>
        </p:spPr>
      </p:pic>
      <p:sp>
        <p:nvSpPr>
          <p:cNvPr id="146" name="Google Shape;146;g3176f9cad19_0_9"/>
          <p:cNvSpPr txBox="1"/>
          <p:nvPr/>
        </p:nvSpPr>
        <p:spPr>
          <a:xfrm>
            <a:off x="5917600" y="5049750"/>
            <a:ext cx="2703300" cy="72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u="sng">
                <a:solidFill>
                  <a:schemeClr val="dk1"/>
                </a:solidFill>
              </a:rPr>
              <a:t>Problems</a:t>
            </a:r>
            <a:endParaRPr u="sng">
              <a:solidFill>
                <a:schemeClr val="dk1"/>
              </a:solidFill>
            </a:endParaRPr>
          </a:p>
          <a:p>
            <a:pPr indent="-317500" lvl="0" marL="457200" rtl="0" algn="l">
              <a:spcBef>
                <a:spcPts val="0"/>
              </a:spcBef>
              <a:spcAft>
                <a:spcPts val="0"/>
              </a:spcAft>
              <a:buClr>
                <a:schemeClr val="dk1"/>
              </a:buClr>
              <a:buSzPts val="1400"/>
              <a:buChar char="●"/>
            </a:pPr>
            <a:r>
              <a:rPr lang="en-US">
                <a:solidFill>
                  <a:schemeClr val="dk1"/>
                </a:solidFill>
              </a:rPr>
              <a:t>Rarely,</a:t>
            </a:r>
            <a:r>
              <a:rPr lang="en-US">
                <a:solidFill>
                  <a:schemeClr val="dk1"/>
                </a:solidFill>
              </a:rPr>
              <a:t> the camera will get to a point on never reading a good segment.</a:t>
            </a:r>
            <a:endParaRPr sz="3200">
              <a:solidFill>
                <a:schemeClr val="dk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g317eacc7e69_0_13"/>
          <p:cNvSpPr txBox="1"/>
          <p:nvPr>
            <p:ph type="title"/>
          </p:nvPr>
        </p:nvSpPr>
        <p:spPr>
          <a:xfrm>
            <a:off x="457200" y="1049177"/>
            <a:ext cx="8229600" cy="8037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SzPts val="3200"/>
              <a:buNone/>
            </a:pPr>
            <a:r>
              <a:rPr lang="en-US"/>
              <a:t>Microcontroller (Blake)</a:t>
            </a:r>
            <a:endParaRPr/>
          </a:p>
        </p:txBody>
      </p:sp>
      <p:sp>
        <p:nvSpPr>
          <p:cNvPr id="152" name="Google Shape;152;g317eacc7e69_0_13"/>
          <p:cNvSpPr txBox="1"/>
          <p:nvPr/>
        </p:nvSpPr>
        <p:spPr>
          <a:xfrm>
            <a:off x="305775" y="1852875"/>
            <a:ext cx="4364100" cy="447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2000">
                <a:solidFill>
                  <a:schemeClr val="dk1"/>
                </a:solidFill>
              </a:rPr>
              <a:t>Image Processing</a:t>
            </a:r>
            <a:endParaRPr b="1" sz="2000">
              <a:solidFill>
                <a:schemeClr val="dk1"/>
              </a:solidFill>
            </a:endParaRPr>
          </a:p>
          <a:p>
            <a:pPr indent="-355600" lvl="0" marL="457200" rtl="0" algn="l">
              <a:spcBef>
                <a:spcPts val="0"/>
              </a:spcBef>
              <a:spcAft>
                <a:spcPts val="0"/>
              </a:spcAft>
              <a:buClr>
                <a:schemeClr val="dk1"/>
              </a:buClr>
              <a:buSzPts val="2000"/>
              <a:buChar char="●"/>
            </a:pPr>
            <a:r>
              <a:rPr lang="en-US" sz="2000">
                <a:solidFill>
                  <a:schemeClr val="dk1"/>
                </a:solidFill>
              </a:rPr>
              <a:t>I first normalize the pixel data to an 8-bit mapping (0-255)</a:t>
            </a:r>
            <a:endParaRPr sz="2000">
              <a:solidFill>
                <a:schemeClr val="dk1"/>
              </a:solidFill>
            </a:endParaRPr>
          </a:p>
          <a:p>
            <a:pPr indent="0" lvl="0" marL="457200" rtl="0" algn="l">
              <a:spcBef>
                <a:spcPts val="0"/>
              </a:spcBef>
              <a:spcAft>
                <a:spcPts val="0"/>
              </a:spcAft>
              <a:buNone/>
            </a:pPr>
            <a:r>
              <a:t/>
            </a:r>
            <a:endParaRPr sz="2000">
              <a:solidFill>
                <a:schemeClr val="dk1"/>
              </a:solidFill>
            </a:endParaRPr>
          </a:p>
          <a:p>
            <a:pPr indent="-355600" lvl="0" marL="457200" rtl="0" algn="l">
              <a:spcBef>
                <a:spcPts val="0"/>
              </a:spcBef>
              <a:spcAft>
                <a:spcPts val="0"/>
              </a:spcAft>
              <a:buClr>
                <a:schemeClr val="dk1"/>
              </a:buClr>
              <a:buSzPts val="2000"/>
              <a:buChar char="●"/>
            </a:pPr>
            <a:r>
              <a:rPr lang="en-US" sz="2000">
                <a:solidFill>
                  <a:schemeClr val="dk1"/>
                </a:solidFill>
              </a:rPr>
              <a:t>Calculate the difference </a:t>
            </a:r>
            <a:r>
              <a:rPr lang="en-US" sz="2000">
                <a:solidFill>
                  <a:schemeClr val="dk1"/>
                </a:solidFill>
              </a:rPr>
              <a:t>between</a:t>
            </a:r>
            <a:r>
              <a:rPr lang="en-US" sz="2000">
                <a:solidFill>
                  <a:schemeClr val="dk1"/>
                </a:solidFill>
              </a:rPr>
              <a:t> the average heat of the </a:t>
            </a:r>
            <a:r>
              <a:rPr lang="en-US" sz="2000">
                <a:solidFill>
                  <a:schemeClr val="dk1"/>
                </a:solidFill>
              </a:rPr>
              <a:t>frame</a:t>
            </a:r>
            <a:r>
              <a:rPr lang="en-US" sz="2000">
                <a:solidFill>
                  <a:schemeClr val="dk1"/>
                </a:solidFill>
              </a:rPr>
              <a:t> and the designated window</a:t>
            </a:r>
            <a:endParaRPr sz="2000">
              <a:solidFill>
                <a:schemeClr val="dk1"/>
              </a:solidFill>
            </a:endParaRPr>
          </a:p>
        </p:txBody>
      </p:sp>
      <p:grpSp>
        <p:nvGrpSpPr>
          <p:cNvPr id="153" name="Google Shape;153;g317eacc7e69_0_13"/>
          <p:cNvGrpSpPr/>
          <p:nvPr/>
        </p:nvGrpSpPr>
        <p:grpSpPr>
          <a:xfrm>
            <a:off x="5511750" y="1815725"/>
            <a:ext cx="2774550" cy="2080900"/>
            <a:chOff x="5518925" y="1772750"/>
            <a:chExt cx="2774550" cy="2080900"/>
          </a:xfrm>
        </p:grpSpPr>
        <p:pic>
          <p:nvPicPr>
            <p:cNvPr id="154" name="Google Shape;154;g317eacc7e69_0_13"/>
            <p:cNvPicPr preferRelativeResize="0"/>
            <p:nvPr/>
          </p:nvPicPr>
          <p:blipFill>
            <a:blip r:embed="rId3">
              <a:alphaModFix/>
            </a:blip>
            <a:stretch>
              <a:fillRect/>
            </a:stretch>
          </p:blipFill>
          <p:spPr>
            <a:xfrm>
              <a:off x="5518925" y="1772750"/>
              <a:ext cx="2774550" cy="2080900"/>
            </a:xfrm>
            <a:prstGeom prst="rect">
              <a:avLst/>
            </a:prstGeom>
            <a:noFill/>
            <a:ln>
              <a:noFill/>
            </a:ln>
          </p:spPr>
        </p:pic>
        <p:sp>
          <p:nvSpPr>
            <p:cNvPr id="155" name="Google Shape;155;g317eacc7e69_0_13"/>
            <p:cNvSpPr/>
            <p:nvPr/>
          </p:nvSpPr>
          <p:spPr>
            <a:xfrm>
              <a:off x="6484975" y="2195325"/>
              <a:ext cx="279900" cy="2436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pic>
        <p:nvPicPr>
          <p:cNvPr id="156" name="Google Shape;156;g317eacc7e69_0_13"/>
          <p:cNvPicPr preferRelativeResize="0"/>
          <p:nvPr/>
        </p:nvPicPr>
        <p:blipFill rotWithShape="1">
          <a:blip r:embed="rId4">
            <a:alphaModFix/>
          </a:blip>
          <a:srcRect b="7469" l="0" r="0" t="7460"/>
          <a:stretch/>
        </p:blipFill>
        <p:spPr>
          <a:xfrm>
            <a:off x="751438" y="5044700"/>
            <a:ext cx="3431250" cy="659525"/>
          </a:xfrm>
          <a:prstGeom prst="rect">
            <a:avLst/>
          </a:prstGeom>
          <a:noFill/>
          <a:ln>
            <a:noFill/>
          </a:ln>
        </p:spPr>
      </p:pic>
      <p:sp>
        <p:nvSpPr>
          <p:cNvPr id="157" name="Google Shape;157;g317eacc7e69_0_13"/>
          <p:cNvSpPr txBox="1"/>
          <p:nvPr/>
        </p:nvSpPr>
        <p:spPr>
          <a:xfrm>
            <a:off x="736063" y="5618175"/>
            <a:ext cx="3462000" cy="12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US" sz="900">
                <a:solidFill>
                  <a:schemeClr val="dk1"/>
                </a:solidFill>
              </a:rPr>
              <a:t>Heat in bottom half</a:t>
            </a:r>
            <a:endParaRPr i="1" sz="900">
              <a:solidFill>
                <a:schemeClr val="dk1"/>
              </a:solidFill>
            </a:endParaRPr>
          </a:p>
        </p:txBody>
      </p:sp>
      <p:pic>
        <p:nvPicPr>
          <p:cNvPr descr="A" id="158" name="Google Shape;158;g317eacc7e69_0_13"/>
          <p:cNvPicPr preferRelativeResize="0"/>
          <p:nvPr/>
        </p:nvPicPr>
        <p:blipFill>
          <a:blip r:embed="rId5">
            <a:alphaModFix/>
          </a:blip>
          <a:stretch>
            <a:fillRect/>
          </a:stretch>
        </p:blipFill>
        <p:spPr>
          <a:xfrm>
            <a:off x="751438" y="4126000"/>
            <a:ext cx="3431251" cy="659525"/>
          </a:xfrm>
          <a:prstGeom prst="rect">
            <a:avLst/>
          </a:prstGeom>
          <a:noFill/>
          <a:ln>
            <a:noFill/>
          </a:ln>
        </p:spPr>
      </p:pic>
      <p:sp>
        <p:nvSpPr>
          <p:cNvPr id="159" name="Google Shape;159;g317eacc7e69_0_13"/>
          <p:cNvSpPr txBox="1"/>
          <p:nvPr/>
        </p:nvSpPr>
        <p:spPr>
          <a:xfrm>
            <a:off x="736063" y="4699475"/>
            <a:ext cx="3462000" cy="12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US" sz="900">
                <a:solidFill>
                  <a:schemeClr val="dk1"/>
                </a:solidFill>
              </a:rPr>
              <a:t>Nothing in frame</a:t>
            </a:r>
            <a:endParaRPr i="1" sz="900">
              <a:solidFill>
                <a:schemeClr val="dk1"/>
              </a:solidFill>
            </a:endParaRPr>
          </a:p>
        </p:txBody>
      </p:sp>
      <p:pic>
        <p:nvPicPr>
          <p:cNvPr id="160" name="Google Shape;160;g317eacc7e69_0_13"/>
          <p:cNvPicPr preferRelativeResize="0"/>
          <p:nvPr/>
        </p:nvPicPr>
        <p:blipFill rotWithShape="1">
          <a:blip r:embed="rId6">
            <a:alphaModFix/>
          </a:blip>
          <a:srcRect b="2642" l="0" r="0" t="2642"/>
          <a:stretch/>
        </p:blipFill>
        <p:spPr>
          <a:xfrm>
            <a:off x="751438" y="5920450"/>
            <a:ext cx="3431251" cy="659525"/>
          </a:xfrm>
          <a:prstGeom prst="rect">
            <a:avLst/>
          </a:prstGeom>
          <a:noFill/>
          <a:ln>
            <a:noFill/>
          </a:ln>
        </p:spPr>
      </p:pic>
      <p:sp>
        <p:nvSpPr>
          <p:cNvPr id="161" name="Google Shape;161;g317eacc7e69_0_13"/>
          <p:cNvSpPr txBox="1"/>
          <p:nvPr/>
        </p:nvSpPr>
        <p:spPr>
          <a:xfrm>
            <a:off x="736063" y="6493925"/>
            <a:ext cx="3462000" cy="12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US" sz="900">
                <a:solidFill>
                  <a:schemeClr val="dk1"/>
                </a:solidFill>
              </a:rPr>
              <a:t>Heat in right half</a:t>
            </a:r>
            <a:endParaRPr i="1" sz="900">
              <a:solidFill>
                <a:schemeClr val="dk1"/>
              </a:solidFill>
            </a:endParaRPr>
          </a:p>
        </p:txBody>
      </p:sp>
      <p:pic>
        <p:nvPicPr>
          <p:cNvPr id="162" name="Google Shape;162;g317eacc7e69_0_13"/>
          <p:cNvPicPr preferRelativeResize="0"/>
          <p:nvPr/>
        </p:nvPicPr>
        <p:blipFill rotWithShape="1">
          <a:blip r:embed="rId7">
            <a:alphaModFix/>
          </a:blip>
          <a:srcRect b="3165" l="0" r="0" t="3165"/>
          <a:stretch/>
        </p:blipFill>
        <p:spPr>
          <a:xfrm>
            <a:off x="5057588" y="4104525"/>
            <a:ext cx="3431251" cy="659525"/>
          </a:xfrm>
          <a:prstGeom prst="rect">
            <a:avLst/>
          </a:prstGeom>
          <a:noFill/>
          <a:ln>
            <a:noFill/>
          </a:ln>
        </p:spPr>
      </p:pic>
      <p:sp>
        <p:nvSpPr>
          <p:cNvPr id="163" name="Google Shape;163;g317eacc7e69_0_13"/>
          <p:cNvSpPr txBox="1"/>
          <p:nvPr/>
        </p:nvSpPr>
        <p:spPr>
          <a:xfrm>
            <a:off x="5042213" y="4678000"/>
            <a:ext cx="3462000" cy="12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US" sz="900">
                <a:solidFill>
                  <a:schemeClr val="dk1"/>
                </a:solidFill>
              </a:rPr>
              <a:t>Heat in top half</a:t>
            </a:r>
            <a:endParaRPr i="1" sz="900">
              <a:solidFill>
                <a:schemeClr val="dk1"/>
              </a:solidFill>
            </a:endParaRPr>
          </a:p>
        </p:txBody>
      </p:sp>
      <p:pic>
        <p:nvPicPr>
          <p:cNvPr id="164" name="Google Shape;164;g317eacc7e69_0_13"/>
          <p:cNvPicPr preferRelativeResize="0"/>
          <p:nvPr/>
        </p:nvPicPr>
        <p:blipFill rotWithShape="1">
          <a:blip r:embed="rId8">
            <a:alphaModFix/>
          </a:blip>
          <a:srcRect b="7074" l="0" r="0" t="7074"/>
          <a:stretch/>
        </p:blipFill>
        <p:spPr>
          <a:xfrm>
            <a:off x="5057588" y="5044700"/>
            <a:ext cx="3431251" cy="659525"/>
          </a:xfrm>
          <a:prstGeom prst="rect">
            <a:avLst/>
          </a:prstGeom>
          <a:noFill/>
          <a:ln>
            <a:noFill/>
          </a:ln>
        </p:spPr>
      </p:pic>
      <p:sp>
        <p:nvSpPr>
          <p:cNvPr id="165" name="Google Shape;165;g317eacc7e69_0_13"/>
          <p:cNvSpPr txBox="1"/>
          <p:nvPr/>
        </p:nvSpPr>
        <p:spPr>
          <a:xfrm>
            <a:off x="5042213" y="5618175"/>
            <a:ext cx="3462000" cy="12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US" sz="900">
                <a:solidFill>
                  <a:schemeClr val="dk1"/>
                </a:solidFill>
              </a:rPr>
              <a:t>Heat in left half</a:t>
            </a:r>
            <a:endParaRPr i="1" sz="900">
              <a:solidFill>
                <a:schemeClr val="dk1"/>
              </a:solidFill>
            </a:endParaRPr>
          </a:p>
        </p:txBody>
      </p:sp>
      <p:sp>
        <p:nvSpPr>
          <p:cNvPr id="166" name="Google Shape;166;g317eacc7e69_0_13"/>
          <p:cNvSpPr txBox="1"/>
          <p:nvPr/>
        </p:nvSpPr>
        <p:spPr>
          <a:xfrm>
            <a:off x="5042225" y="5857125"/>
            <a:ext cx="3462000" cy="57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u="sng">
                <a:solidFill>
                  <a:schemeClr val="dk1"/>
                </a:solidFill>
              </a:rPr>
              <a:t>Problems</a:t>
            </a:r>
            <a:endParaRPr>
              <a:solidFill>
                <a:schemeClr val="dk1"/>
              </a:solidFill>
            </a:endParaRPr>
          </a:p>
          <a:p>
            <a:pPr indent="-317500" lvl="0" marL="457200" rtl="0" algn="l">
              <a:spcBef>
                <a:spcPts val="0"/>
              </a:spcBef>
              <a:spcAft>
                <a:spcPts val="0"/>
              </a:spcAft>
              <a:buClr>
                <a:schemeClr val="dk1"/>
              </a:buClr>
              <a:buSzPts val="1400"/>
              <a:buChar char="●"/>
            </a:pPr>
            <a:r>
              <a:rPr lang="en-US">
                <a:solidFill>
                  <a:schemeClr val="dk1"/>
                </a:solidFill>
              </a:rPr>
              <a:t>Figuring out how to upload photos to microcontroller to validate image processing.</a:t>
            </a:r>
            <a:endParaRPr>
              <a:solidFill>
                <a:schemeClr val="dk1"/>
              </a:solidFill>
            </a:endParaRPr>
          </a:p>
          <a:p>
            <a:pPr indent="0" lvl="0" marL="0" rtl="0" algn="l">
              <a:spcBef>
                <a:spcPts val="0"/>
              </a:spcBef>
              <a:spcAft>
                <a:spcPts val="0"/>
              </a:spcAft>
              <a:buNone/>
            </a:pPr>
            <a:r>
              <a:t/>
            </a:r>
            <a:endParaRPr sz="2300">
              <a:solidFill>
                <a:schemeClr val="dk1"/>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2013-06-18T16:37:55Z</dcterms:created>
  <dc:creator>Brian Gardner</dc:creator>
</cp:coreProperties>
</file>